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1.xml" ContentType="application/vnd.openxmlformats-officedocument.customXmlProperties+xml"/>
  <Override PartName="/customXml/item2.xml" ContentType="application/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_rels/notesSlide1.xml.rels" ContentType="application/vnd.openxmlformats-package.relationships+xml"/>
  <Override PartName="/ppt/media/image1.wmf" ContentType="image/x-wmf"/>
  <Override PartName="/ppt/media/image2.wmf" ContentType="image/x-wmf"/>
  <Override PartName="/ppt/media/image3.wmf" ContentType="image/x-wmf"/>
  <Override PartName="/ppt/media/image4.wmf" ContentType="image/x-wmf"/>
  <Override PartName="/ppt/media/image11.png" ContentType="image/png"/>
  <Override PartName="/ppt/media/image5.jpeg" ContentType="image/jpeg"/>
  <Override PartName="/ppt/media/image7.png" ContentType="image/png"/>
  <Override PartName="/ppt/media/image8.jpeg" ContentType="image/jpeg"/>
  <Override PartName="/ppt/media/image6.png" ContentType="image/png"/>
  <Override PartName="/ppt/media/image9.png" ContentType="image/png"/>
  <Override PartName="/ppt/media/image10.png" ContentType="image/png"/>
  <Override PartName="/ppt/media/image12.png" ContentType="image/png"/>
  <Override PartName="/ppt/media/image18.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9.jpeg" ContentType="image/jpeg"/>
  <Override PartName="/ppt/media/image22.png" ContentType="image/png"/>
  <Override PartName="/ppt/media/image20.jpeg" ContentType="image/jpeg"/>
  <Override PartName="/ppt/media/image21.jpeg" ContentType="image/jpeg"/>
  <Override PartName="/ppt/media/image23.png" ContentType="image/png"/>
  <Override PartName="/ppt/media/image24.png" ContentType="image/png"/>
  <Override PartName="/ppt/media/image25.jpeg" ContentType="image/jpeg"/>
  <Override PartName="/ppt/media/image26.jpeg" ContentType="image/jpe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x="24382413" cy="13716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US" sz="1800" spc="-1" strike="noStrike">
                <a:solidFill>
                  <a:srgbClr val="000000"/>
                </a:solidFill>
                <a:latin typeface="Calibri"/>
              </a:rPr>
              <a:t>Kliknij, aby przesunąć slajd</a:t>
            </a:r>
            <a:endParaRPr b="0" lang="en-US" sz="1800" spc="-1" strike="noStrike">
              <a:solidFill>
                <a:srgbClr val="000000"/>
              </a:solidFill>
              <a:latin typeface="Calibri"/>
            </a:endParaRPr>
          </a:p>
        </p:txBody>
      </p:sp>
      <p:sp>
        <p:nvSpPr>
          <p:cNvPr id="19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pl-PL" sz="2000" spc="-1" strike="noStrike">
                <a:solidFill>
                  <a:srgbClr val="000000"/>
                </a:solidFill>
                <a:latin typeface="Arial"/>
              </a:rPr>
              <a:t>Kliknij, aby edytować format notatek</a:t>
            </a:r>
            <a:endParaRPr b="0" lang="pl-PL" sz="2000" spc="-1" strike="noStrike">
              <a:solidFill>
                <a:srgbClr val="000000"/>
              </a:solidFill>
              <a:latin typeface="Arial"/>
            </a:endParaRPr>
          </a:p>
        </p:txBody>
      </p:sp>
      <p:sp>
        <p:nvSpPr>
          <p:cNvPr id="191"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pl-PL" sz="1400" spc="-1" strike="noStrike">
                <a:solidFill>
                  <a:srgbClr val="000000"/>
                </a:solidFill>
                <a:latin typeface="Times New Roman"/>
              </a:rPr>
              <a:t>&lt;główka&gt;</a:t>
            </a:r>
            <a:endParaRPr b="0" lang="pl-PL" sz="1400" spc="-1" strike="noStrike">
              <a:solidFill>
                <a:srgbClr val="000000"/>
              </a:solidFill>
              <a:latin typeface="Times New Roman"/>
            </a:endParaRPr>
          </a:p>
        </p:txBody>
      </p:sp>
      <p:sp>
        <p:nvSpPr>
          <p:cNvPr id="192"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pl-PL" sz="1400" spc="-1" strike="noStrike">
                <a:solidFill>
                  <a:srgbClr val="000000"/>
                </a:solidFill>
                <a:latin typeface="Times New Roman"/>
              </a:defRPr>
            </a:lvl1pPr>
          </a:lstStyle>
          <a:p>
            <a:pPr indent="0" algn="r">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193"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194"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pl-PL" sz="1400" spc="-1" strike="noStrike">
                <a:solidFill>
                  <a:srgbClr val="000000"/>
                </a:solidFill>
                <a:latin typeface="Times New Roman"/>
              </a:defRPr>
            </a:lvl1pPr>
          </a:lstStyle>
          <a:p>
            <a:pPr indent="0" algn="r">
              <a:buNone/>
            </a:pPr>
            <a:fld id="{31B51DB9-37CD-441A-96E0-79839DE90549}" type="slidenum">
              <a:rPr b="0" lang="pl-PL" sz="1400" spc="-1" strike="noStrike">
                <a:solidFill>
                  <a:srgbClr val="000000"/>
                </a:solidFill>
                <a:latin typeface="Times New Roman"/>
              </a:rPr>
              <a:t>&lt;numer&gt;</a:t>
            </a:fld>
            <a:endParaRPr b="0" lang="pl-PL"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sldImg"/>
          </p:nvPr>
        </p:nvSpPr>
        <p:spPr>
          <a:xfrm>
            <a:off x="685800" y="1143000"/>
            <a:ext cx="5486040" cy="3085920"/>
          </a:xfrm>
          <a:prstGeom prst="rect">
            <a:avLst/>
          </a:prstGeom>
          <a:ln w="0">
            <a:noFill/>
          </a:ln>
        </p:spPr>
      </p:sp>
      <p:sp>
        <p:nvSpPr>
          <p:cNvPr id="261"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pl-PL" sz="1800" spc="-1" strike="noStrike">
              <a:solidFill>
                <a:srgbClr val="000000"/>
              </a:solidFill>
              <a:latin typeface="Arial"/>
            </a:endParaRPr>
          </a:p>
        </p:txBody>
      </p:sp>
      <p:sp>
        <p:nvSpPr>
          <p:cNvPr id="262" name="PlaceHolder 3"/>
          <p:cNvSpPr>
            <a:spLocks noGrp="1"/>
          </p:cNvSpPr>
          <p:nvPr>
            <p:ph type="sldNum" idx="4"/>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pl-PL" sz="1200" spc="-1" strike="noStrike">
                <a:solidFill>
                  <a:srgbClr val="000000"/>
                </a:solidFill>
                <a:latin typeface="Times New Roman"/>
              </a:defRPr>
            </a:lvl1pPr>
          </a:lstStyle>
          <a:p>
            <a:pPr indent="0" algn="r">
              <a:lnSpc>
                <a:spcPct val="100000"/>
              </a:lnSpc>
              <a:buNone/>
            </a:pPr>
            <a:fld id="{9CE563A4-FEC1-4708-AD9D-DBFCD0032C13}" type="slidenum">
              <a:rPr b="0" lang="pl-PL" sz="1200" spc="-1" strike="noStrike">
                <a:solidFill>
                  <a:srgbClr val="000000"/>
                </a:solidFill>
                <a:latin typeface="Times New Roman"/>
              </a:rPr>
              <a:t>&lt;numer&gt;</a:t>
            </a:fld>
            <a:endParaRPr b="0" lang="pl-PL"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35" name="PlaceHolder 2"/>
          <p:cNvSpPr>
            <a:spLocks noGrp="1"/>
          </p:cNvSpPr>
          <p:nvPr>
            <p:ph/>
          </p:nvPr>
        </p:nvSpPr>
        <p:spPr>
          <a:xfrm>
            <a:off x="2804400" y="347328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36" name="PlaceHolder 3"/>
          <p:cNvSpPr>
            <a:spLocks noGrp="1"/>
          </p:cNvSpPr>
          <p:nvPr>
            <p:ph/>
          </p:nvPr>
        </p:nvSpPr>
        <p:spPr>
          <a:xfrm>
            <a:off x="2804400" y="447264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38"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39"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40" name="PlaceHolder 4"/>
          <p:cNvSpPr>
            <a:spLocks noGrp="1"/>
          </p:cNvSpPr>
          <p:nvPr>
            <p:ph/>
          </p:nvPr>
        </p:nvSpPr>
        <p:spPr>
          <a:xfrm>
            <a:off x="280440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41" name="PlaceHolder 5"/>
          <p:cNvSpPr>
            <a:spLocks noGrp="1"/>
          </p:cNvSpPr>
          <p:nvPr>
            <p:ph/>
          </p:nvPr>
        </p:nvSpPr>
        <p:spPr>
          <a:xfrm>
            <a:off x="1240308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43" name="PlaceHolder 2"/>
          <p:cNvSpPr>
            <a:spLocks noGrp="1"/>
          </p:cNvSpPr>
          <p:nvPr>
            <p:ph/>
          </p:nvPr>
        </p:nvSpPr>
        <p:spPr>
          <a:xfrm>
            <a:off x="280440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44" name="PlaceHolder 3"/>
          <p:cNvSpPr>
            <a:spLocks noGrp="1"/>
          </p:cNvSpPr>
          <p:nvPr>
            <p:ph/>
          </p:nvPr>
        </p:nvSpPr>
        <p:spPr>
          <a:xfrm>
            <a:off x="913788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45" name="PlaceHolder 4"/>
          <p:cNvSpPr>
            <a:spLocks noGrp="1"/>
          </p:cNvSpPr>
          <p:nvPr>
            <p:ph/>
          </p:nvPr>
        </p:nvSpPr>
        <p:spPr>
          <a:xfrm>
            <a:off x="1547136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46" name="PlaceHolder 5"/>
          <p:cNvSpPr>
            <a:spLocks noGrp="1"/>
          </p:cNvSpPr>
          <p:nvPr>
            <p:ph/>
          </p:nvPr>
        </p:nvSpPr>
        <p:spPr>
          <a:xfrm>
            <a:off x="280440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47" name="PlaceHolder 6"/>
          <p:cNvSpPr>
            <a:spLocks noGrp="1"/>
          </p:cNvSpPr>
          <p:nvPr>
            <p:ph/>
          </p:nvPr>
        </p:nvSpPr>
        <p:spPr>
          <a:xfrm>
            <a:off x="913788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48" name="PlaceHolder 7"/>
          <p:cNvSpPr>
            <a:spLocks noGrp="1"/>
          </p:cNvSpPr>
          <p:nvPr>
            <p:ph/>
          </p:nvPr>
        </p:nvSpPr>
        <p:spPr>
          <a:xfrm>
            <a:off x="1547136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61" name="PlaceHolder 2"/>
          <p:cNvSpPr>
            <a:spLocks noGrp="1"/>
          </p:cNvSpPr>
          <p:nvPr>
            <p:ph type="subTitle"/>
          </p:nvPr>
        </p:nvSpPr>
        <p:spPr>
          <a:xfrm>
            <a:off x="2804400" y="3473280"/>
            <a:ext cx="18732240" cy="1913040"/>
          </a:xfrm>
          <a:prstGeom prst="rect">
            <a:avLst/>
          </a:prstGeom>
          <a:noFill/>
          <a:ln w="0">
            <a:noFill/>
          </a:ln>
        </p:spPr>
        <p:txBody>
          <a:bodyPr lIns="0" rIns="0" tIns="0" bIns="0" anchor="ctr">
            <a:noAutofit/>
          </a:bodyPr>
          <a:p>
            <a:pPr indent="0" algn="ctr">
              <a:buNone/>
            </a:pPr>
            <a:endParaRPr b="0" lang="pl-PL"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63" name="PlaceHolder 2"/>
          <p:cNvSpPr>
            <a:spLocks noGrp="1"/>
          </p:cNvSpPr>
          <p:nvPr>
            <p:ph/>
          </p:nvPr>
        </p:nvSpPr>
        <p:spPr>
          <a:xfrm>
            <a:off x="2804400" y="3473280"/>
            <a:ext cx="1873224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65" name="PlaceHolder 2"/>
          <p:cNvSpPr>
            <a:spLocks noGrp="1"/>
          </p:cNvSpPr>
          <p:nvPr>
            <p:ph/>
          </p:nvPr>
        </p:nvSpPr>
        <p:spPr>
          <a:xfrm>
            <a:off x="280440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66" name="PlaceHolder 3"/>
          <p:cNvSpPr>
            <a:spLocks noGrp="1"/>
          </p:cNvSpPr>
          <p:nvPr>
            <p:ph/>
          </p:nvPr>
        </p:nvSpPr>
        <p:spPr>
          <a:xfrm>
            <a:off x="1240308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7"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8" name="PlaceHolder 1"/>
          <p:cNvSpPr>
            <a:spLocks noGrp="1"/>
          </p:cNvSpPr>
          <p:nvPr>
            <p:ph type="subTitle"/>
          </p:nvPr>
        </p:nvSpPr>
        <p:spPr>
          <a:xfrm>
            <a:off x="2819520" y="1187280"/>
            <a:ext cx="8789040" cy="8868960"/>
          </a:xfrm>
          <a:prstGeom prst="rect">
            <a:avLst/>
          </a:prstGeom>
          <a:noFill/>
          <a:ln w="0">
            <a:noFill/>
          </a:ln>
        </p:spPr>
        <p:txBody>
          <a:bodyPr lIns="0" rIns="0" tIns="0" bIns="0" anchor="ctr">
            <a:noAutofit/>
          </a:bodyPr>
          <a:p>
            <a:pPr algn="ctr"/>
            <a:endParaRPr b="0" lang="pl-PL"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70"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71" name="PlaceHolder 3"/>
          <p:cNvSpPr>
            <a:spLocks noGrp="1"/>
          </p:cNvSpPr>
          <p:nvPr>
            <p:ph/>
          </p:nvPr>
        </p:nvSpPr>
        <p:spPr>
          <a:xfrm>
            <a:off x="1240308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72" name="PlaceHolder 4"/>
          <p:cNvSpPr>
            <a:spLocks noGrp="1"/>
          </p:cNvSpPr>
          <p:nvPr>
            <p:ph/>
          </p:nvPr>
        </p:nvSpPr>
        <p:spPr>
          <a:xfrm>
            <a:off x="280440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4" name="PlaceHolder 2"/>
          <p:cNvSpPr>
            <a:spLocks noGrp="1"/>
          </p:cNvSpPr>
          <p:nvPr>
            <p:ph type="subTitle"/>
          </p:nvPr>
        </p:nvSpPr>
        <p:spPr>
          <a:xfrm>
            <a:off x="2804400" y="3473280"/>
            <a:ext cx="18732240" cy="1913040"/>
          </a:xfrm>
          <a:prstGeom prst="rect">
            <a:avLst/>
          </a:prstGeom>
          <a:noFill/>
          <a:ln w="0">
            <a:noFill/>
          </a:ln>
        </p:spPr>
        <p:txBody>
          <a:bodyPr lIns="0" rIns="0" tIns="0" bIns="0" anchor="ctr">
            <a:noAutofit/>
          </a:bodyPr>
          <a:p>
            <a:pPr indent="0" algn="ctr">
              <a:buNone/>
            </a:pPr>
            <a:endParaRPr b="0" lang="pl-PL" sz="3200" spc="-1" strike="noStrike">
              <a:solidFill>
                <a:srgbClr val="ffffff"/>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74" name="PlaceHolder 2"/>
          <p:cNvSpPr>
            <a:spLocks noGrp="1"/>
          </p:cNvSpPr>
          <p:nvPr>
            <p:ph/>
          </p:nvPr>
        </p:nvSpPr>
        <p:spPr>
          <a:xfrm>
            <a:off x="280440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75"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76" name="PlaceHolder 4"/>
          <p:cNvSpPr>
            <a:spLocks noGrp="1"/>
          </p:cNvSpPr>
          <p:nvPr>
            <p:ph/>
          </p:nvPr>
        </p:nvSpPr>
        <p:spPr>
          <a:xfrm>
            <a:off x="1240308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78"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79"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80" name="PlaceHolder 4"/>
          <p:cNvSpPr>
            <a:spLocks noGrp="1"/>
          </p:cNvSpPr>
          <p:nvPr>
            <p:ph/>
          </p:nvPr>
        </p:nvSpPr>
        <p:spPr>
          <a:xfrm>
            <a:off x="2804400" y="447264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82" name="PlaceHolder 2"/>
          <p:cNvSpPr>
            <a:spLocks noGrp="1"/>
          </p:cNvSpPr>
          <p:nvPr>
            <p:ph/>
          </p:nvPr>
        </p:nvSpPr>
        <p:spPr>
          <a:xfrm>
            <a:off x="2804400" y="347328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83" name="PlaceHolder 3"/>
          <p:cNvSpPr>
            <a:spLocks noGrp="1"/>
          </p:cNvSpPr>
          <p:nvPr>
            <p:ph/>
          </p:nvPr>
        </p:nvSpPr>
        <p:spPr>
          <a:xfrm>
            <a:off x="2804400" y="447264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85"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86"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87" name="PlaceHolder 4"/>
          <p:cNvSpPr>
            <a:spLocks noGrp="1"/>
          </p:cNvSpPr>
          <p:nvPr>
            <p:ph/>
          </p:nvPr>
        </p:nvSpPr>
        <p:spPr>
          <a:xfrm>
            <a:off x="280440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88" name="PlaceHolder 5"/>
          <p:cNvSpPr>
            <a:spLocks noGrp="1"/>
          </p:cNvSpPr>
          <p:nvPr>
            <p:ph/>
          </p:nvPr>
        </p:nvSpPr>
        <p:spPr>
          <a:xfrm>
            <a:off x="1240308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90" name="PlaceHolder 2"/>
          <p:cNvSpPr>
            <a:spLocks noGrp="1"/>
          </p:cNvSpPr>
          <p:nvPr>
            <p:ph/>
          </p:nvPr>
        </p:nvSpPr>
        <p:spPr>
          <a:xfrm>
            <a:off x="280440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91" name="PlaceHolder 3"/>
          <p:cNvSpPr>
            <a:spLocks noGrp="1"/>
          </p:cNvSpPr>
          <p:nvPr>
            <p:ph/>
          </p:nvPr>
        </p:nvSpPr>
        <p:spPr>
          <a:xfrm>
            <a:off x="913788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92" name="PlaceHolder 4"/>
          <p:cNvSpPr>
            <a:spLocks noGrp="1"/>
          </p:cNvSpPr>
          <p:nvPr>
            <p:ph/>
          </p:nvPr>
        </p:nvSpPr>
        <p:spPr>
          <a:xfrm>
            <a:off x="1547136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93" name="PlaceHolder 5"/>
          <p:cNvSpPr>
            <a:spLocks noGrp="1"/>
          </p:cNvSpPr>
          <p:nvPr>
            <p:ph/>
          </p:nvPr>
        </p:nvSpPr>
        <p:spPr>
          <a:xfrm>
            <a:off x="280440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94" name="PlaceHolder 6"/>
          <p:cNvSpPr>
            <a:spLocks noGrp="1"/>
          </p:cNvSpPr>
          <p:nvPr>
            <p:ph/>
          </p:nvPr>
        </p:nvSpPr>
        <p:spPr>
          <a:xfrm>
            <a:off x="913788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95" name="PlaceHolder 7"/>
          <p:cNvSpPr>
            <a:spLocks noGrp="1"/>
          </p:cNvSpPr>
          <p:nvPr>
            <p:ph/>
          </p:nvPr>
        </p:nvSpPr>
        <p:spPr>
          <a:xfrm>
            <a:off x="1547136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7"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08" name="PlaceHolder 2"/>
          <p:cNvSpPr>
            <a:spLocks noGrp="1"/>
          </p:cNvSpPr>
          <p:nvPr>
            <p:ph type="subTitle"/>
          </p:nvPr>
        </p:nvSpPr>
        <p:spPr>
          <a:xfrm>
            <a:off x="2804400" y="3473280"/>
            <a:ext cx="18732240" cy="1913040"/>
          </a:xfrm>
          <a:prstGeom prst="rect">
            <a:avLst/>
          </a:prstGeom>
          <a:noFill/>
          <a:ln w="0">
            <a:noFill/>
          </a:ln>
        </p:spPr>
        <p:txBody>
          <a:bodyPr lIns="0" rIns="0" tIns="0" bIns="0" anchor="ctr">
            <a:noAutofit/>
          </a:bodyPr>
          <a:p>
            <a:pPr indent="0" algn="ctr">
              <a:buNone/>
            </a:pPr>
            <a:endParaRPr b="0" lang="pl-PL" sz="3200" spc="-1" strike="noStrike">
              <a:solidFill>
                <a:srgbClr val="ffffff"/>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10" name="PlaceHolder 2"/>
          <p:cNvSpPr>
            <a:spLocks noGrp="1"/>
          </p:cNvSpPr>
          <p:nvPr>
            <p:ph/>
          </p:nvPr>
        </p:nvSpPr>
        <p:spPr>
          <a:xfrm>
            <a:off x="2804400" y="3473280"/>
            <a:ext cx="1873224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12" name="PlaceHolder 2"/>
          <p:cNvSpPr>
            <a:spLocks noGrp="1"/>
          </p:cNvSpPr>
          <p:nvPr>
            <p:ph/>
          </p:nvPr>
        </p:nvSpPr>
        <p:spPr>
          <a:xfrm>
            <a:off x="280440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13" name="PlaceHolder 3"/>
          <p:cNvSpPr>
            <a:spLocks noGrp="1"/>
          </p:cNvSpPr>
          <p:nvPr>
            <p:ph/>
          </p:nvPr>
        </p:nvSpPr>
        <p:spPr>
          <a:xfrm>
            <a:off x="1240308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4"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6" name="PlaceHolder 2"/>
          <p:cNvSpPr>
            <a:spLocks noGrp="1"/>
          </p:cNvSpPr>
          <p:nvPr>
            <p:ph/>
          </p:nvPr>
        </p:nvSpPr>
        <p:spPr>
          <a:xfrm>
            <a:off x="2804400" y="3473280"/>
            <a:ext cx="1873224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5" name="PlaceHolder 1"/>
          <p:cNvSpPr>
            <a:spLocks noGrp="1"/>
          </p:cNvSpPr>
          <p:nvPr>
            <p:ph type="subTitle"/>
          </p:nvPr>
        </p:nvSpPr>
        <p:spPr>
          <a:xfrm>
            <a:off x="2819520" y="1187280"/>
            <a:ext cx="8789040" cy="8868960"/>
          </a:xfrm>
          <a:prstGeom prst="rect">
            <a:avLst/>
          </a:prstGeom>
          <a:noFill/>
          <a:ln w="0">
            <a:noFill/>
          </a:ln>
        </p:spPr>
        <p:txBody>
          <a:bodyPr lIns="0" rIns="0" tIns="0" bIns="0" anchor="ctr">
            <a:noAutofit/>
          </a:bodyPr>
          <a:p>
            <a:pPr algn="ctr"/>
            <a:endParaRPr b="0" lang="pl-PL" sz="3200" spc="-1" strike="noStrike">
              <a:solidFill>
                <a:srgbClr val="ffffff"/>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17"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18" name="PlaceHolder 3"/>
          <p:cNvSpPr>
            <a:spLocks noGrp="1"/>
          </p:cNvSpPr>
          <p:nvPr>
            <p:ph/>
          </p:nvPr>
        </p:nvSpPr>
        <p:spPr>
          <a:xfrm>
            <a:off x="1240308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19" name="PlaceHolder 4"/>
          <p:cNvSpPr>
            <a:spLocks noGrp="1"/>
          </p:cNvSpPr>
          <p:nvPr>
            <p:ph/>
          </p:nvPr>
        </p:nvSpPr>
        <p:spPr>
          <a:xfrm>
            <a:off x="280440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21" name="PlaceHolder 2"/>
          <p:cNvSpPr>
            <a:spLocks noGrp="1"/>
          </p:cNvSpPr>
          <p:nvPr>
            <p:ph/>
          </p:nvPr>
        </p:nvSpPr>
        <p:spPr>
          <a:xfrm>
            <a:off x="280440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22"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23" name="PlaceHolder 4"/>
          <p:cNvSpPr>
            <a:spLocks noGrp="1"/>
          </p:cNvSpPr>
          <p:nvPr>
            <p:ph/>
          </p:nvPr>
        </p:nvSpPr>
        <p:spPr>
          <a:xfrm>
            <a:off x="1240308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25"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26"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27" name="PlaceHolder 4"/>
          <p:cNvSpPr>
            <a:spLocks noGrp="1"/>
          </p:cNvSpPr>
          <p:nvPr>
            <p:ph/>
          </p:nvPr>
        </p:nvSpPr>
        <p:spPr>
          <a:xfrm>
            <a:off x="2804400" y="447264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29" name="PlaceHolder 2"/>
          <p:cNvSpPr>
            <a:spLocks noGrp="1"/>
          </p:cNvSpPr>
          <p:nvPr>
            <p:ph/>
          </p:nvPr>
        </p:nvSpPr>
        <p:spPr>
          <a:xfrm>
            <a:off x="2804400" y="347328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30" name="PlaceHolder 3"/>
          <p:cNvSpPr>
            <a:spLocks noGrp="1"/>
          </p:cNvSpPr>
          <p:nvPr>
            <p:ph/>
          </p:nvPr>
        </p:nvSpPr>
        <p:spPr>
          <a:xfrm>
            <a:off x="2804400" y="447264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32"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33"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34" name="PlaceHolder 4"/>
          <p:cNvSpPr>
            <a:spLocks noGrp="1"/>
          </p:cNvSpPr>
          <p:nvPr>
            <p:ph/>
          </p:nvPr>
        </p:nvSpPr>
        <p:spPr>
          <a:xfrm>
            <a:off x="280440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35" name="PlaceHolder 5"/>
          <p:cNvSpPr>
            <a:spLocks noGrp="1"/>
          </p:cNvSpPr>
          <p:nvPr>
            <p:ph/>
          </p:nvPr>
        </p:nvSpPr>
        <p:spPr>
          <a:xfrm>
            <a:off x="1240308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37" name="PlaceHolder 2"/>
          <p:cNvSpPr>
            <a:spLocks noGrp="1"/>
          </p:cNvSpPr>
          <p:nvPr>
            <p:ph/>
          </p:nvPr>
        </p:nvSpPr>
        <p:spPr>
          <a:xfrm>
            <a:off x="280440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38" name="PlaceHolder 3"/>
          <p:cNvSpPr>
            <a:spLocks noGrp="1"/>
          </p:cNvSpPr>
          <p:nvPr>
            <p:ph/>
          </p:nvPr>
        </p:nvSpPr>
        <p:spPr>
          <a:xfrm>
            <a:off x="913788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39" name="PlaceHolder 4"/>
          <p:cNvSpPr>
            <a:spLocks noGrp="1"/>
          </p:cNvSpPr>
          <p:nvPr>
            <p:ph/>
          </p:nvPr>
        </p:nvSpPr>
        <p:spPr>
          <a:xfrm>
            <a:off x="1547136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40" name="PlaceHolder 5"/>
          <p:cNvSpPr>
            <a:spLocks noGrp="1"/>
          </p:cNvSpPr>
          <p:nvPr>
            <p:ph/>
          </p:nvPr>
        </p:nvSpPr>
        <p:spPr>
          <a:xfrm>
            <a:off x="280440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41" name="PlaceHolder 6"/>
          <p:cNvSpPr>
            <a:spLocks noGrp="1"/>
          </p:cNvSpPr>
          <p:nvPr>
            <p:ph/>
          </p:nvPr>
        </p:nvSpPr>
        <p:spPr>
          <a:xfrm>
            <a:off x="913788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42" name="PlaceHolder 7"/>
          <p:cNvSpPr>
            <a:spLocks noGrp="1"/>
          </p:cNvSpPr>
          <p:nvPr>
            <p:ph/>
          </p:nvPr>
        </p:nvSpPr>
        <p:spPr>
          <a:xfrm>
            <a:off x="1547136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3"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54" name="PlaceHolder 2"/>
          <p:cNvSpPr>
            <a:spLocks noGrp="1"/>
          </p:cNvSpPr>
          <p:nvPr>
            <p:ph type="subTitle"/>
          </p:nvPr>
        </p:nvSpPr>
        <p:spPr>
          <a:xfrm>
            <a:off x="2804400" y="3473280"/>
            <a:ext cx="18732240" cy="1913040"/>
          </a:xfrm>
          <a:prstGeom prst="rect">
            <a:avLst/>
          </a:prstGeom>
          <a:noFill/>
          <a:ln w="0">
            <a:noFill/>
          </a:ln>
        </p:spPr>
        <p:txBody>
          <a:bodyPr lIns="0" rIns="0" tIns="0" bIns="0" anchor="ctr">
            <a:noAutofit/>
          </a:bodyPr>
          <a:p>
            <a:pPr indent="0" algn="ctr">
              <a:buNone/>
            </a:pPr>
            <a:endParaRPr b="0" lang="pl-PL" sz="3200" spc="-1" strike="noStrike">
              <a:solidFill>
                <a:srgbClr val="ffffff"/>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56" name="PlaceHolder 2"/>
          <p:cNvSpPr>
            <a:spLocks noGrp="1"/>
          </p:cNvSpPr>
          <p:nvPr>
            <p:ph/>
          </p:nvPr>
        </p:nvSpPr>
        <p:spPr>
          <a:xfrm>
            <a:off x="2804400" y="3473280"/>
            <a:ext cx="1873224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8" name="PlaceHolder 2"/>
          <p:cNvSpPr>
            <a:spLocks noGrp="1"/>
          </p:cNvSpPr>
          <p:nvPr>
            <p:ph/>
          </p:nvPr>
        </p:nvSpPr>
        <p:spPr>
          <a:xfrm>
            <a:off x="280440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9" name="PlaceHolder 3"/>
          <p:cNvSpPr>
            <a:spLocks noGrp="1"/>
          </p:cNvSpPr>
          <p:nvPr>
            <p:ph/>
          </p:nvPr>
        </p:nvSpPr>
        <p:spPr>
          <a:xfrm>
            <a:off x="1240308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58" name="PlaceHolder 2"/>
          <p:cNvSpPr>
            <a:spLocks noGrp="1"/>
          </p:cNvSpPr>
          <p:nvPr>
            <p:ph/>
          </p:nvPr>
        </p:nvSpPr>
        <p:spPr>
          <a:xfrm>
            <a:off x="280440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59" name="PlaceHolder 3"/>
          <p:cNvSpPr>
            <a:spLocks noGrp="1"/>
          </p:cNvSpPr>
          <p:nvPr>
            <p:ph/>
          </p:nvPr>
        </p:nvSpPr>
        <p:spPr>
          <a:xfrm>
            <a:off x="1240308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0"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1" name="PlaceHolder 1"/>
          <p:cNvSpPr>
            <a:spLocks noGrp="1"/>
          </p:cNvSpPr>
          <p:nvPr>
            <p:ph type="subTitle"/>
          </p:nvPr>
        </p:nvSpPr>
        <p:spPr>
          <a:xfrm>
            <a:off x="2819520" y="1187280"/>
            <a:ext cx="8789040" cy="8868960"/>
          </a:xfrm>
          <a:prstGeom prst="rect">
            <a:avLst/>
          </a:prstGeom>
          <a:noFill/>
          <a:ln w="0">
            <a:noFill/>
          </a:ln>
        </p:spPr>
        <p:txBody>
          <a:bodyPr lIns="0" rIns="0" tIns="0" bIns="0" anchor="ctr">
            <a:noAutofit/>
          </a:bodyPr>
          <a:p>
            <a:pPr algn="ctr"/>
            <a:endParaRPr b="0" lang="pl-PL" sz="3200" spc="-1" strike="noStrike">
              <a:solidFill>
                <a:srgbClr val="ffffff"/>
              </a:solid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63"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64" name="PlaceHolder 3"/>
          <p:cNvSpPr>
            <a:spLocks noGrp="1"/>
          </p:cNvSpPr>
          <p:nvPr>
            <p:ph/>
          </p:nvPr>
        </p:nvSpPr>
        <p:spPr>
          <a:xfrm>
            <a:off x="1240308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65" name="PlaceHolder 4"/>
          <p:cNvSpPr>
            <a:spLocks noGrp="1"/>
          </p:cNvSpPr>
          <p:nvPr>
            <p:ph/>
          </p:nvPr>
        </p:nvSpPr>
        <p:spPr>
          <a:xfrm>
            <a:off x="280440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67" name="PlaceHolder 2"/>
          <p:cNvSpPr>
            <a:spLocks noGrp="1"/>
          </p:cNvSpPr>
          <p:nvPr>
            <p:ph/>
          </p:nvPr>
        </p:nvSpPr>
        <p:spPr>
          <a:xfrm>
            <a:off x="280440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68"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69" name="PlaceHolder 4"/>
          <p:cNvSpPr>
            <a:spLocks noGrp="1"/>
          </p:cNvSpPr>
          <p:nvPr>
            <p:ph/>
          </p:nvPr>
        </p:nvSpPr>
        <p:spPr>
          <a:xfrm>
            <a:off x="1240308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71"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72"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73" name="PlaceHolder 4"/>
          <p:cNvSpPr>
            <a:spLocks noGrp="1"/>
          </p:cNvSpPr>
          <p:nvPr>
            <p:ph/>
          </p:nvPr>
        </p:nvSpPr>
        <p:spPr>
          <a:xfrm>
            <a:off x="2804400" y="447264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75" name="PlaceHolder 2"/>
          <p:cNvSpPr>
            <a:spLocks noGrp="1"/>
          </p:cNvSpPr>
          <p:nvPr>
            <p:ph/>
          </p:nvPr>
        </p:nvSpPr>
        <p:spPr>
          <a:xfrm>
            <a:off x="2804400" y="347328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76" name="PlaceHolder 3"/>
          <p:cNvSpPr>
            <a:spLocks noGrp="1"/>
          </p:cNvSpPr>
          <p:nvPr>
            <p:ph/>
          </p:nvPr>
        </p:nvSpPr>
        <p:spPr>
          <a:xfrm>
            <a:off x="2804400" y="447264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78"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79"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80" name="PlaceHolder 4"/>
          <p:cNvSpPr>
            <a:spLocks noGrp="1"/>
          </p:cNvSpPr>
          <p:nvPr>
            <p:ph/>
          </p:nvPr>
        </p:nvSpPr>
        <p:spPr>
          <a:xfrm>
            <a:off x="280440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181" name="PlaceHolder 5"/>
          <p:cNvSpPr>
            <a:spLocks noGrp="1"/>
          </p:cNvSpPr>
          <p:nvPr>
            <p:ph/>
          </p:nvPr>
        </p:nvSpPr>
        <p:spPr>
          <a:xfrm>
            <a:off x="1240308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83" name="PlaceHolder 2"/>
          <p:cNvSpPr>
            <a:spLocks noGrp="1"/>
          </p:cNvSpPr>
          <p:nvPr>
            <p:ph/>
          </p:nvPr>
        </p:nvSpPr>
        <p:spPr>
          <a:xfrm>
            <a:off x="280440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84" name="PlaceHolder 3"/>
          <p:cNvSpPr>
            <a:spLocks noGrp="1"/>
          </p:cNvSpPr>
          <p:nvPr>
            <p:ph/>
          </p:nvPr>
        </p:nvSpPr>
        <p:spPr>
          <a:xfrm>
            <a:off x="913788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85" name="PlaceHolder 4"/>
          <p:cNvSpPr>
            <a:spLocks noGrp="1"/>
          </p:cNvSpPr>
          <p:nvPr>
            <p:ph/>
          </p:nvPr>
        </p:nvSpPr>
        <p:spPr>
          <a:xfrm>
            <a:off x="15471360" y="347328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86" name="PlaceHolder 5"/>
          <p:cNvSpPr>
            <a:spLocks noGrp="1"/>
          </p:cNvSpPr>
          <p:nvPr>
            <p:ph/>
          </p:nvPr>
        </p:nvSpPr>
        <p:spPr>
          <a:xfrm>
            <a:off x="280440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87" name="PlaceHolder 6"/>
          <p:cNvSpPr>
            <a:spLocks noGrp="1"/>
          </p:cNvSpPr>
          <p:nvPr>
            <p:ph/>
          </p:nvPr>
        </p:nvSpPr>
        <p:spPr>
          <a:xfrm>
            <a:off x="913788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
        <p:nvSpPr>
          <p:cNvPr id="188" name="PlaceHolder 7"/>
          <p:cNvSpPr>
            <a:spLocks noGrp="1"/>
          </p:cNvSpPr>
          <p:nvPr>
            <p:ph/>
          </p:nvPr>
        </p:nvSpPr>
        <p:spPr>
          <a:xfrm>
            <a:off x="15471360" y="4472640"/>
            <a:ext cx="6031440" cy="912240"/>
          </a:xfrm>
          <a:prstGeom prst="rect">
            <a:avLst/>
          </a:prstGeom>
          <a:noFill/>
          <a:ln w="0">
            <a:noFill/>
          </a:ln>
        </p:spPr>
        <p:txBody>
          <a:bodyPr lIns="0" rIns="0" tIns="0" bIns="0" anchor="t">
            <a:normAutofit fontScale="84000"/>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 name="PlaceHolder 1"/>
          <p:cNvSpPr>
            <a:spLocks noGrp="1"/>
          </p:cNvSpPr>
          <p:nvPr>
            <p:ph type="subTitle"/>
          </p:nvPr>
        </p:nvSpPr>
        <p:spPr>
          <a:xfrm>
            <a:off x="2819520" y="1187280"/>
            <a:ext cx="8789040" cy="8868960"/>
          </a:xfrm>
          <a:prstGeom prst="rect">
            <a:avLst/>
          </a:prstGeom>
          <a:noFill/>
          <a:ln w="0">
            <a:noFill/>
          </a:ln>
        </p:spPr>
        <p:txBody>
          <a:bodyPr lIns="0" rIns="0" tIns="0" bIns="0" anchor="ctr">
            <a:noAutofit/>
          </a:bodyPr>
          <a:p>
            <a:pPr algn="ctr"/>
            <a:endParaRPr b="0" lang="pl-PL" sz="3200" spc="-1" strike="noStrike">
              <a:solidFill>
                <a:srgbClr val="ffffff"/>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23"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24" name="PlaceHolder 3"/>
          <p:cNvSpPr>
            <a:spLocks noGrp="1"/>
          </p:cNvSpPr>
          <p:nvPr>
            <p:ph/>
          </p:nvPr>
        </p:nvSpPr>
        <p:spPr>
          <a:xfrm>
            <a:off x="1240308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25" name="PlaceHolder 4"/>
          <p:cNvSpPr>
            <a:spLocks noGrp="1"/>
          </p:cNvSpPr>
          <p:nvPr>
            <p:ph/>
          </p:nvPr>
        </p:nvSpPr>
        <p:spPr>
          <a:xfrm>
            <a:off x="280440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27" name="PlaceHolder 2"/>
          <p:cNvSpPr>
            <a:spLocks noGrp="1"/>
          </p:cNvSpPr>
          <p:nvPr>
            <p:ph/>
          </p:nvPr>
        </p:nvSpPr>
        <p:spPr>
          <a:xfrm>
            <a:off x="2804400" y="3473280"/>
            <a:ext cx="9141120" cy="19130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28"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29" name="PlaceHolder 4"/>
          <p:cNvSpPr>
            <a:spLocks noGrp="1"/>
          </p:cNvSpPr>
          <p:nvPr>
            <p:ph/>
          </p:nvPr>
        </p:nvSpPr>
        <p:spPr>
          <a:xfrm>
            <a:off x="12403080" y="447264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2819520" y="1187280"/>
            <a:ext cx="8789040" cy="19130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31" name="PlaceHolder 2"/>
          <p:cNvSpPr>
            <a:spLocks noGrp="1"/>
          </p:cNvSpPr>
          <p:nvPr>
            <p:ph/>
          </p:nvPr>
        </p:nvSpPr>
        <p:spPr>
          <a:xfrm>
            <a:off x="280440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32" name="PlaceHolder 3"/>
          <p:cNvSpPr>
            <a:spLocks noGrp="1"/>
          </p:cNvSpPr>
          <p:nvPr>
            <p:ph/>
          </p:nvPr>
        </p:nvSpPr>
        <p:spPr>
          <a:xfrm>
            <a:off x="12403080" y="3473280"/>
            <a:ext cx="914112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
        <p:nvSpPr>
          <p:cNvPr id="33" name="PlaceHolder 4"/>
          <p:cNvSpPr>
            <a:spLocks noGrp="1"/>
          </p:cNvSpPr>
          <p:nvPr>
            <p:ph/>
          </p:nvPr>
        </p:nvSpPr>
        <p:spPr>
          <a:xfrm>
            <a:off x="2804400" y="4472640"/>
            <a:ext cx="18732240" cy="912240"/>
          </a:xfrm>
          <a:prstGeom prst="rect">
            <a:avLst/>
          </a:prstGeom>
          <a:noFill/>
          <a:ln w="0">
            <a:noFill/>
          </a:ln>
        </p:spPr>
        <p:txBody>
          <a:bodyPr lIns="0" rIns="0" tIns="0" bIns="0" anchor="t">
            <a:normAutofit/>
          </a:bodyPr>
          <a:p>
            <a:pPr indent="0">
              <a:lnSpc>
                <a:spcPct val="90000"/>
              </a:lnSpc>
              <a:spcBef>
                <a:spcPts val="1417"/>
              </a:spcBef>
              <a:buNone/>
            </a:pPr>
            <a:endParaRPr b="0" lang="en-US" sz="56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wmf"/><Relationship Id="rId3" Type="http://schemas.openxmlformats.org/officeDocument/2006/relationships/image" Target="../media/image4.wmf"/><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wmf"/><Relationship Id="rId3" Type="http://schemas.openxmlformats.org/officeDocument/2006/relationships/image" Target="../media/image4.wmf"/><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wmf"/><Relationship Id="rId3" Type="http://schemas.openxmlformats.org/officeDocument/2006/relationships/image" Target="../media/image2.wmf"/><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41d0"/>
        </a:solidFill>
      </p:bgPr>
    </p:bg>
    <p:spTree>
      <p:nvGrpSpPr>
        <p:cNvPr id="1" name=""/>
        <p:cNvGrpSpPr/>
        <p:nvPr/>
      </p:nvGrpSpPr>
      <p:grpSpPr>
        <a:xfrm>
          <a:off x="0" y="0"/>
          <a:ext cx="0" cy="0"/>
          <a:chOff x="0" y="0"/>
          <a:chExt cx="0" cy="0"/>
        </a:xfrm>
      </p:grpSpPr>
      <p:sp>
        <p:nvSpPr>
          <p:cNvPr id="0" name="Owal 6"/>
          <p:cNvSpPr/>
          <p:nvPr/>
        </p:nvSpPr>
        <p:spPr>
          <a:xfrm>
            <a:off x="22803120" y="12490560"/>
            <a:ext cx="688680" cy="688680"/>
          </a:xfrm>
          <a:prstGeom prst="ellipse">
            <a:avLst/>
          </a:prstGeom>
          <a:solidFill>
            <a:srgbClr val="0041d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pl-PL" sz="1800" spc="-1" strike="noStrike">
              <a:solidFill>
                <a:schemeClr val="lt1"/>
              </a:solidFill>
              <a:latin typeface="Calibri"/>
            </a:endParaRPr>
          </a:p>
        </p:txBody>
      </p:sp>
      <p:pic>
        <p:nvPicPr>
          <p:cNvPr id="1" name="Obraz 7" descr=""/>
          <p:cNvPicPr/>
          <p:nvPr/>
        </p:nvPicPr>
        <p:blipFill>
          <a:blip r:embed="rId2"/>
          <a:stretch/>
        </p:blipFill>
        <p:spPr>
          <a:xfrm>
            <a:off x="0" y="0"/>
            <a:ext cx="2819160" cy="3479400"/>
          </a:xfrm>
          <a:prstGeom prst="rect">
            <a:avLst/>
          </a:prstGeom>
          <a:ln w="0">
            <a:noFill/>
          </a:ln>
        </p:spPr>
      </p:pic>
      <p:sp>
        <p:nvSpPr>
          <p:cNvPr id="2" name="pole tekstowe 8"/>
          <p:cNvSpPr/>
          <p:nvPr/>
        </p:nvSpPr>
        <p:spPr>
          <a:xfrm>
            <a:off x="922320" y="12406680"/>
            <a:ext cx="7085520" cy="424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2200" spc="-1" strike="noStrike">
                <a:solidFill>
                  <a:srgbClr val="0041d0"/>
                </a:solidFill>
                <a:latin typeface="Arial"/>
              </a:rPr>
              <a:t>Uniwersytet Gdański</a:t>
            </a:r>
            <a:endParaRPr b="0" lang="pl-PL" sz="2200" spc="-1" strike="noStrike">
              <a:solidFill>
                <a:srgbClr val="ffffff"/>
              </a:solidFill>
              <a:latin typeface="Arial"/>
            </a:endParaRPr>
          </a:p>
        </p:txBody>
      </p:sp>
      <p:sp>
        <p:nvSpPr>
          <p:cNvPr id="3" name="pole tekstowe 9"/>
          <p:cNvSpPr/>
          <p:nvPr/>
        </p:nvSpPr>
        <p:spPr>
          <a:xfrm>
            <a:off x="22717800" y="12620880"/>
            <a:ext cx="859320" cy="424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fld id="{29B68FC9-E870-4FDC-A3D1-C02BA80127B2}" type="slidenum">
              <a:rPr b="1" lang="pl-PL" sz="2200" spc="-1" strike="noStrike">
                <a:solidFill>
                  <a:srgbClr val="ffffff"/>
                </a:solidFill>
                <a:latin typeface="Arial"/>
              </a:rPr>
              <a:t>1</a:t>
            </a:fld>
            <a:endParaRPr b="0" lang="pl-PL" sz="2200" spc="-1" strike="noStrike">
              <a:solidFill>
                <a:srgbClr val="ffffff"/>
              </a:solidFill>
              <a:latin typeface="Arial"/>
            </a:endParaRPr>
          </a:p>
        </p:txBody>
      </p:sp>
      <p:cxnSp>
        <p:nvCxnSpPr>
          <p:cNvPr id="4" name="Łącznik prosty 10"/>
          <p:cNvCxnSpPr/>
          <p:nvPr/>
        </p:nvCxnSpPr>
        <p:spPr>
          <a:xfrm flipV="1">
            <a:off x="1055160" y="10581480"/>
            <a:ext cx="360" cy="1491480"/>
          </a:xfrm>
          <a:prstGeom prst="straightConnector1">
            <a:avLst/>
          </a:prstGeom>
          <a:ln w="38100">
            <a:solidFill>
              <a:srgbClr val="0041d0"/>
            </a:solidFill>
          </a:ln>
        </p:spPr>
      </p:cxnSp>
      <p:sp>
        <p:nvSpPr>
          <p:cNvPr id="5" name="Prostokąt 11"/>
          <p:cNvSpPr/>
          <p:nvPr/>
        </p:nvSpPr>
        <p:spPr>
          <a:xfrm>
            <a:off x="19236960" y="11471400"/>
            <a:ext cx="4750560" cy="178704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pl-PL" sz="1800" spc="-1" strike="noStrike">
              <a:solidFill>
                <a:schemeClr val="lt1"/>
              </a:solidFill>
              <a:latin typeface="Calibri"/>
            </a:endParaRPr>
          </a:p>
        </p:txBody>
      </p:sp>
      <p:sp>
        <p:nvSpPr>
          <p:cNvPr id="6" name="PlaceHolder 1"/>
          <p:cNvSpPr>
            <a:spLocks noGrp="1"/>
          </p:cNvSpPr>
          <p:nvPr>
            <p:ph type="title"/>
          </p:nvPr>
        </p:nvSpPr>
        <p:spPr>
          <a:xfrm>
            <a:off x="950040" y="6550560"/>
            <a:ext cx="10608120" cy="4043880"/>
          </a:xfrm>
          <a:prstGeom prst="rect">
            <a:avLst/>
          </a:prstGeom>
          <a:noFill/>
          <a:ln w="0">
            <a:noFill/>
          </a:ln>
        </p:spPr>
        <p:txBody>
          <a:bodyPr anchor="t">
            <a:normAutofit/>
          </a:bodyPr>
          <a:p>
            <a:pPr indent="0">
              <a:lnSpc>
                <a:spcPct val="90000"/>
              </a:lnSpc>
              <a:buNone/>
            </a:pPr>
            <a:r>
              <a:rPr b="0" lang="pl-PL" sz="6400" spc="-1" strike="noStrike">
                <a:solidFill>
                  <a:srgbClr val="ffffff"/>
                </a:solidFill>
                <a:latin typeface="Calibri Light"/>
              </a:rPr>
              <a:t>Tutuł prezentacji</a:t>
            </a:r>
            <a:endParaRPr b="0" lang="en-US" sz="6400" spc="-1" strike="noStrike">
              <a:solidFill>
                <a:srgbClr val="000000"/>
              </a:solidFill>
              <a:latin typeface="Calibri"/>
            </a:endParaRPr>
          </a:p>
        </p:txBody>
      </p:sp>
      <p:sp>
        <p:nvSpPr>
          <p:cNvPr id="7" name="PlaceHolder 2"/>
          <p:cNvSpPr>
            <a:spLocks noGrp="1"/>
          </p:cNvSpPr>
          <p:nvPr>
            <p:ph type="body"/>
          </p:nvPr>
        </p:nvSpPr>
        <p:spPr>
          <a:xfrm>
            <a:off x="12222000" y="0"/>
            <a:ext cx="12160080" cy="13715640"/>
          </a:xfrm>
          <a:prstGeom prst="rect">
            <a:avLst/>
          </a:prstGeom>
          <a:solidFill>
            <a:srgbClr val="ffffff">
              <a:alpha val="50000"/>
            </a:srgbClr>
          </a:solidFill>
          <a:ln w="0">
            <a:noFill/>
          </a:ln>
        </p:spPr>
        <p:txBody>
          <a:bodyPr lIns="90000" rIns="90000" tIns="45000" bIns="45000" anchor="t">
            <a:noAutofit/>
          </a:bodyPr>
          <a:p>
            <a:pPr indent="0">
              <a:lnSpc>
                <a:spcPct val="100000"/>
              </a:lnSpc>
              <a:buNone/>
              <a:tabLst>
                <a:tab algn="l" pos="0"/>
              </a:tabLst>
            </a:pPr>
            <a:r>
              <a:rPr b="0" lang="pl-PL" sz="6400" spc="-1" strike="noStrike">
                <a:solidFill>
                  <a:srgbClr val="000000"/>
                </a:solidFill>
                <a:latin typeface="Calibri"/>
              </a:rPr>
              <a:t>Kliknij ikonę, aby dodać obraz</a:t>
            </a:r>
            <a:endParaRPr b="0" lang="en-US" sz="6400" spc="-1" strike="noStrike">
              <a:solidFill>
                <a:srgbClr val="000000"/>
              </a:solidFill>
              <a:latin typeface="Calibri"/>
            </a:endParaRPr>
          </a:p>
        </p:txBody>
      </p:sp>
      <p:sp>
        <p:nvSpPr>
          <p:cNvPr id="8" name="Subtitle 2"/>
          <p:cNvSpPr/>
          <p:nvPr/>
        </p:nvSpPr>
        <p:spPr>
          <a:xfrm>
            <a:off x="950400" y="11471400"/>
            <a:ext cx="4822560" cy="1250640"/>
          </a:xfrm>
          <a:prstGeom prst="rect">
            <a:avLst/>
          </a:prstGeom>
          <a:noFill/>
          <a:ln w="0">
            <a:noFill/>
          </a:ln>
        </p:spPr>
        <p:style>
          <a:lnRef idx="0"/>
          <a:fillRef idx="0"/>
          <a:effectRef idx="0"/>
          <a:fontRef idx="minor"/>
        </p:style>
        <p:txBody>
          <a:bodyPr anchor="b">
            <a:normAutofit/>
          </a:bodyPr>
          <a:p>
            <a:pPr>
              <a:lnSpc>
                <a:spcPct val="90000"/>
              </a:lnSpc>
              <a:spcBef>
                <a:spcPts val="2001"/>
              </a:spcBef>
              <a:tabLst>
                <a:tab algn="l" pos="0"/>
              </a:tabLst>
            </a:pPr>
            <a:r>
              <a:rPr b="1" lang="pl-PL" sz="4000" spc="-1" strike="noStrike">
                <a:solidFill>
                  <a:srgbClr val="ffffff"/>
                </a:solidFill>
                <a:latin typeface="Arial"/>
              </a:rPr>
              <a:t>www.ug.edu.pl</a:t>
            </a:r>
            <a:endParaRPr b="0" lang="pl-PL" sz="4000" spc="-1" strike="noStrike">
              <a:solidFill>
                <a:srgbClr val="ffffff"/>
              </a:solidFill>
              <a:latin typeface="Arial"/>
            </a:endParaRPr>
          </a:p>
        </p:txBody>
      </p:sp>
      <p:pic>
        <p:nvPicPr>
          <p:cNvPr id="9" name="Obraz 8" descr=""/>
          <p:cNvPicPr/>
          <p:nvPr/>
        </p:nvPicPr>
        <p:blipFill>
          <a:blip r:embed="rId3"/>
          <a:stretch/>
        </p:blipFill>
        <p:spPr>
          <a:xfrm>
            <a:off x="957240" y="1025640"/>
            <a:ext cx="5514840" cy="2258640"/>
          </a:xfrm>
          <a:prstGeom prst="rect">
            <a:avLst/>
          </a:prstGeom>
          <a:ln w="0">
            <a:noFill/>
          </a:ln>
        </p:spPr>
      </p:pic>
      <p:pic>
        <p:nvPicPr>
          <p:cNvPr id="10" name="Obraz 12" descr=""/>
          <p:cNvPicPr/>
          <p:nvPr/>
        </p:nvPicPr>
        <p:blipFill>
          <a:blip r:embed="rId4"/>
          <a:stretch/>
        </p:blipFill>
        <p:spPr>
          <a:xfrm>
            <a:off x="12222000" y="10245240"/>
            <a:ext cx="12160080" cy="3470400"/>
          </a:xfrm>
          <a:prstGeom prst="rect">
            <a:avLst/>
          </a:prstGeom>
          <a:ln w="0">
            <a:noFill/>
          </a:ln>
        </p:spPr>
      </p:pic>
      <p:sp>
        <p:nvSpPr>
          <p:cNvPr id="11" name="PlaceHolder 3"/>
          <p:cNvSpPr>
            <a:spLocks noGrp="1"/>
          </p:cNvSpPr>
          <p:nvPr>
            <p:ph type="body"/>
          </p:nvPr>
        </p:nvSpPr>
        <p:spPr>
          <a:xfrm>
            <a:off x="12222000" y="10246680"/>
            <a:ext cx="12159720" cy="3468960"/>
          </a:xfrm>
          <a:prstGeom prst="rect">
            <a:avLst/>
          </a:prstGeom>
          <a:noFill/>
          <a:ln w="0">
            <a:noFill/>
          </a:ln>
        </p:spPr>
        <p:txBody>
          <a:bodyPr lIns="90000" rIns="90000" tIns="45000" bIns="45000" anchor="t">
            <a:noAutofit/>
          </a:bodyPr>
          <a:p>
            <a:pPr marL="432000" indent="-324000">
              <a:lnSpc>
                <a:spcPct val="90000"/>
              </a:lnSpc>
              <a:spcBef>
                <a:spcPts val="1417"/>
              </a:spcBef>
              <a:buClr>
                <a:srgbClr val="ffffff"/>
              </a:buClr>
              <a:buSzPct val="45000"/>
              <a:buFont typeface="Wingdings" charset="2"/>
              <a:buChar char=""/>
            </a:pPr>
            <a:r>
              <a:rPr b="0" lang="en-US" sz="1800" spc="-1" strike="noStrike">
                <a:solidFill>
                  <a:srgbClr val="000000"/>
                </a:solidFill>
                <a:latin typeface="Calibri"/>
              </a:rPr>
              <a:t>Kliknij, aby edytować format tekstu konspektu</a:t>
            </a:r>
            <a:endParaRPr b="0" lang="en-US" sz="1800" spc="-1" strike="noStrike">
              <a:solidFill>
                <a:srgbClr val="000000"/>
              </a:solidFill>
              <a:latin typeface="Calibri"/>
            </a:endParaRPr>
          </a:p>
          <a:p>
            <a:pPr lvl="1" marL="864000" indent="-324000">
              <a:lnSpc>
                <a:spcPct val="90000"/>
              </a:lnSpc>
              <a:spcBef>
                <a:spcPts val="1134"/>
              </a:spcBef>
              <a:buClr>
                <a:srgbClr val="ffffff"/>
              </a:buClr>
              <a:buSzPct val="75000"/>
              <a:buFont typeface="Symbol" charset="2"/>
              <a:buChar char=""/>
            </a:pPr>
            <a:r>
              <a:rPr b="0" lang="en-US" sz="1800" spc="-1" strike="noStrike">
                <a:solidFill>
                  <a:srgbClr val="000000"/>
                </a:solidFill>
                <a:latin typeface="Calibri"/>
              </a:rPr>
              <a:t>Drugi poziom konspektu</a:t>
            </a:r>
            <a:endParaRPr b="0" lang="en-US" sz="1800" spc="-1" strike="noStrike">
              <a:solidFill>
                <a:srgbClr val="000000"/>
              </a:solidFill>
              <a:latin typeface="Calibri"/>
            </a:endParaRPr>
          </a:p>
          <a:p>
            <a:pPr lvl="2" marL="1296000" indent="-288000">
              <a:lnSpc>
                <a:spcPct val="90000"/>
              </a:lnSpc>
              <a:spcBef>
                <a:spcPts val="850"/>
              </a:spcBef>
              <a:buClr>
                <a:srgbClr val="ffffff"/>
              </a:buClr>
              <a:buSzPct val="45000"/>
              <a:buFont typeface="Wingdings" charset="2"/>
              <a:buChar char=""/>
            </a:pPr>
            <a:r>
              <a:rPr b="0" lang="en-US" sz="1800" spc="-1" strike="noStrike">
                <a:solidFill>
                  <a:srgbClr val="000000"/>
                </a:solidFill>
                <a:latin typeface="Calibri"/>
              </a:rPr>
              <a:t>Trzeci poziom konspektu</a:t>
            </a:r>
            <a:endParaRPr b="0" lang="en-US" sz="1800" spc="-1" strike="noStrike">
              <a:solidFill>
                <a:srgbClr val="000000"/>
              </a:solidFill>
              <a:latin typeface="Calibri"/>
            </a:endParaRPr>
          </a:p>
          <a:p>
            <a:pPr lvl="3" marL="1728000" indent="-216000">
              <a:lnSpc>
                <a:spcPct val="90000"/>
              </a:lnSpc>
              <a:spcBef>
                <a:spcPts val="567"/>
              </a:spcBef>
              <a:buClr>
                <a:srgbClr val="ffffff"/>
              </a:buClr>
              <a:buSzPct val="75000"/>
              <a:buFont typeface="Symbol" charset="2"/>
              <a:buChar char=""/>
            </a:pPr>
            <a:r>
              <a:rPr b="0" lang="en-US" sz="1800" spc="-1" strike="noStrike">
                <a:solidFill>
                  <a:srgbClr val="000000"/>
                </a:solidFill>
                <a:latin typeface="Calibri"/>
              </a:rPr>
              <a:t>Czwarty poziom konspektu</a:t>
            </a:r>
            <a:endParaRPr b="0" lang="en-US" sz="1800" spc="-1" strike="noStrike">
              <a:solidFill>
                <a:srgbClr val="000000"/>
              </a:solidFill>
              <a:latin typeface="Calibri"/>
            </a:endParaRPr>
          </a:p>
          <a:p>
            <a:pPr lvl="4" marL="2160000" indent="-216000">
              <a:lnSpc>
                <a:spcPct val="90000"/>
              </a:lnSpc>
              <a:spcBef>
                <a:spcPts val="283"/>
              </a:spcBef>
              <a:buClr>
                <a:srgbClr val="ffffff"/>
              </a:buClr>
              <a:buSzPct val="45000"/>
              <a:buFont typeface="Wingdings" charset="2"/>
              <a:buChar char=""/>
            </a:pPr>
            <a:r>
              <a:rPr b="0" lang="en-US" sz="1800" spc="-1" strike="noStrike">
                <a:solidFill>
                  <a:srgbClr val="000000"/>
                </a:solidFill>
                <a:latin typeface="Calibri"/>
              </a:rPr>
              <a:t>Piąty poziom konspektu</a:t>
            </a:r>
            <a:endParaRPr b="0" lang="en-US" sz="1800" spc="-1" strike="noStrike">
              <a:solidFill>
                <a:srgbClr val="000000"/>
              </a:solidFill>
              <a:latin typeface="Calibri"/>
            </a:endParaRPr>
          </a:p>
          <a:p>
            <a:pPr lvl="5" marL="2592000" indent="-216000">
              <a:lnSpc>
                <a:spcPct val="90000"/>
              </a:lnSpc>
              <a:spcBef>
                <a:spcPts val="283"/>
              </a:spcBef>
              <a:buClr>
                <a:srgbClr val="ffffff"/>
              </a:buClr>
              <a:buSzPct val="45000"/>
              <a:buFont typeface="Wingdings" charset="2"/>
              <a:buChar char=""/>
            </a:pPr>
            <a:r>
              <a:rPr b="0" lang="en-US" sz="1800" spc="-1" strike="noStrike">
                <a:solidFill>
                  <a:srgbClr val="000000"/>
                </a:solidFill>
                <a:latin typeface="Calibri"/>
              </a:rPr>
              <a:t>Szósty poziom konspektu</a:t>
            </a:r>
            <a:endParaRPr b="0" lang="en-US" sz="1800" spc="-1" strike="noStrike">
              <a:solidFill>
                <a:srgbClr val="000000"/>
              </a:solidFill>
              <a:latin typeface="Calibri"/>
            </a:endParaRPr>
          </a:p>
          <a:p>
            <a:pPr lvl="6" marL="3024000" indent="-216000">
              <a:lnSpc>
                <a:spcPct val="90000"/>
              </a:lnSpc>
              <a:spcBef>
                <a:spcPts val="283"/>
              </a:spcBef>
              <a:buClr>
                <a:srgbClr val="ffffff"/>
              </a:buClr>
              <a:buSzPct val="45000"/>
              <a:buFont typeface="Wingdings" charset="2"/>
              <a:buChar char=""/>
            </a:pPr>
            <a:r>
              <a:rPr b="0" lang="en-US" sz="1800" spc="-1" strike="noStrike">
                <a:solidFill>
                  <a:srgbClr val="000000"/>
                </a:solidFill>
                <a:latin typeface="Calibri"/>
              </a:rPr>
              <a:t>Siódmy poziom konspektu</a:t>
            </a:r>
            <a:endParaRPr b="0" lang="en-US" sz="1800" spc="-1" strike="noStrike">
              <a:solidFill>
                <a:srgbClr val="000000"/>
              </a:solidFill>
              <a:latin typeface="Calibri"/>
            </a:endParaRPr>
          </a:p>
        </p:txBody>
      </p:sp>
      <p:sp>
        <p:nvSpPr>
          <p:cNvPr id="12" name="PlaceHolder 4"/>
          <p:cNvSpPr>
            <a:spLocks noGrp="1"/>
          </p:cNvSpPr>
          <p:nvPr>
            <p:ph type="body"/>
          </p:nvPr>
        </p:nvSpPr>
        <p:spPr>
          <a:xfrm>
            <a:off x="949320" y="5467680"/>
            <a:ext cx="10608840" cy="1082160"/>
          </a:xfrm>
          <a:prstGeom prst="rect">
            <a:avLst/>
          </a:prstGeom>
          <a:noFill/>
          <a:ln w="0">
            <a:noFill/>
          </a:ln>
        </p:spPr>
        <p:txBody>
          <a:bodyPr anchor="t">
            <a:noAutofit/>
          </a:bodyPr>
          <a:p>
            <a:pPr marL="457200" indent="-457200">
              <a:lnSpc>
                <a:spcPct val="90000"/>
              </a:lnSpc>
              <a:spcBef>
                <a:spcPts val="2001"/>
              </a:spcBef>
              <a:buClr>
                <a:srgbClr val="ffffff"/>
              </a:buClr>
              <a:buFont typeface="Arial"/>
              <a:buChar char="•"/>
            </a:pPr>
            <a:r>
              <a:rPr b="0" lang="pl-PL" sz="5600" spc="-1" strike="noStrike">
                <a:solidFill>
                  <a:srgbClr val="ffffff"/>
                </a:solidFill>
                <a:latin typeface="Calibri"/>
              </a:rPr>
              <a:t>Imię Nazwisko</a:t>
            </a:r>
            <a:endParaRPr b="0" lang="en-US" sz="56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 name="Owal 10"/>
          <p:cNvSpPr/>
          <p:nvPr/>
        </p:nvSpPr>
        <p:spPr>
          <a:xfrm>
            <a:off x="22803120" y="12490560"/>
            <a:ext cx="688680" cy="688680"/>
          </a:xfrm>
          <a:prstGeom prst="ellipse">
            <a:avLst/>
          </a:prstGeom>
          <a:solidFill>
            <a:srgbClr val="0041d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pl-PL" sz="1800" spc="-1" strike="noStrike">
              <a:solidFill>
                <a:schemeClr val="lt1"/>
              </a:solidFill>
              <a:latin typeface="Arial"/>
            </a:endParaRPr>
          </a:p>
        </p:txBody>
      </p:sp>
      <p:pic>
        <p:nvPicPr>
          <p:cNvPr id="50" name="Obraz 6" descr=""/>
          <p:cNvPicPr/>
          <p:nvPr/>
        </p:nvPicPr>
        <p:blipFill>
          <a:blip r:embed="rId2"/>
          <a:stretch/>
        </p:blipFill>
        <p:spPr>
          <a:xfrm>
            <a:off x="0" y="0"/>
            <a:ext cx="2819160" cy="3479400"/>
          </a:xfrm>
          <a:prstGeom prst="rect">
            <a:avLst/>
          </a:prstGeom>
          <a:ln w="0">
            <a:noFill/>
          </a:ln>
        </p:spPr>
      </p:pic>
      <p:sp>
        <p:nvSpPr>
          <p:cNvPr id="51" name="pole tekstowe 8"/>
          <p:cNvSpPr/>
          <p:nvPr/>
        </p:nvSpPr>
        <p:spPr>
          <a:xfrm>
            <a:off x="922320" y="12406680"/>
            <a:ext cx="7085520" cy="424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2200" spc="-1" strike="noStrike">
                <a:solidFill>
                  <a:srgbClr val="0041d0"/>
                </a:solidFill>
                <a:latin typeface="Arial"/>
              </a:rPr>
              <a:t>Uniwersytet Gdański</a:t>
            </a:r>
            <a:endParaRPr b="0" lang="pl-PL" sz="2200" spc="-1" strike="noStrike">
              <a:solidFill>
                <a:srgbClr val="000000"/>
              </a:solidFill>
              <a:latin typeface="Arial"/>
            </a:endParaRPr>
          </a:p>
        </p:txBody>
      </p:sp>
      <p:sp>
        <p:nvSpPr>
          <p:cNvPr id="52" name="pole tekstowe 9"/>
          <p:cNvSpPr/>
          <p:nvPr/>
        </p:nvSpPr>
        <p:spPr>
          <a:xfrm>
            <a:off x="22717800" y="12620880"/>
            <a:ext cx="859320" cy="424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fld id="{BED3F136-34A3-4D60-B2A7-29828A648AD0}" type="slidenum">
              <a:rPr b="1" lang="pl-PL" sz="2200" spc="-1" strike="noStrike">
                <a:solidFill>
                  <a:srgbClr val="ffffff"/>
                </a:solidFill>
                <a:latin typeface="Arial"/>
              </a:rPr>
              <a:t>&lt;numer&gt;</a:t>
            </a:fld>
            <a:endParaRPr b="0" lang="pl-PL" sz="2200" spc="-1" strike="noStrike">
              <a:solidFill>
                <a:srgbClr val="000000"/>
              </a:solidFill>
              <a:latin typeface="Arial"/>
            </a:endParaRPr>
          </a:p>
        </p:txBody>
      </p:sp>
      <p:cxnSp>
        <p:nvCxnSpPr>
          <p:cNvPr id="53" name="Łącznik prosty 12"/>
          <p:cNvCxnSpPr/>
          <p:nvPr/>
        </p:nvCxnSpPr>
        <p:spPr>
          <a:xfrm flipV="1">
            <a:off x="1055160" y="10581480"/>
            <a:ext cx="360" cy="1491480"/>
          </a:xfrm>
          <a:prstGeom prst="straightConnector1">
            <a:avLst/>
          </a:prstGeom>
          <a:ln w="38100">
            <a:solidFill>
              <a:srgbClr val="0041d0"/>
            </a:solidFill>
          </a:ln>
        </p:spPr>
      </p:cxnSp>
      <p:pic>
        <p:nvPicPr>
          <p:cNvPr id="54" name="Obraz 9" descr=""/>
          <p:cNvPicPr/>
          <p:nvPr/>
        </p:nvPicPr>
        <p:blipFill>
          <a:blip r:embed="rId3"/>
          <a:stretch/>
        </p:blipFill>
        <p:spPr>
          <a:xfrm>
            <a:off x="15251040" y="0"/>
            <a:ext cx="9131040" cy="13715640"/>
          </a:xfrm>
          <a:prstGeom prst="rect">
            <a:avLst/>
          </a:prstGeom>
          <a:ln w="0">
            <a:noFill/>
          </a:ln>
        </p:spPr>
      </p:pic>
      <p:sp>
        <p:nvSpPr>
          <p:cNvPr id="55" name="PlaceHolder 1"/>
          <p:cNvSpPr>
            <a:spLocks noGrp="1"/>
          </p:cNvSpPr>
          <p:nvPr>
            <p:ph type="title"/>
          </p:nvPr>
        </p:nvSpPr>
        <p:spPr>
          <a:xfrm>
            <a:off x="2819520" y="1187280"/>
            <a:ext cx="8789040" cy="1913040"/>
          </a:xfrm>
          <a:prstGeom prst="rect">
            <a:avLst/>
          </a:prstGeom>
          <a:noFill/>
          <a:ln w="0">
            <a:noFill/>
          </a:ln>
        </p:spPr>
        <p:txBody>
          <a:bodyPr anchor="t">
            <a:normAutofit/>
          </a:bodyPr>
          <a:p>
            <a:pPr indent="0">
              <a:lnSpc>
                <a:spcPct val="90000"/>
              </a:lnSpc>
              <a:buNone/>
            </a:pPr>
            <a:r>
              <a:rPr b="1" lang="pl-PL" sz="4800" spc="-1" strike="noStrike">
                <a:solidFill>
                  <a:srgbClr val="0041d0"/>
                </a:solidFill>
                <a:latin typeface="Arial"/>
              </a:rPr>
              <a:t>Tytuł slajdu</a:t>
            </a:r>
            <a:endParaRPr b="0" lang="en-US" sz="4800" spc="-1" strike="noStrike">
              <a:solidFill>
                <a:srgbClr val="141414"/>
              </a:solidFill>
              <a:latin typeface="Arial"/>
            </a:endParaRPr>
          </a:p>
        </p:txBody>
      </p:sp>
      <p:sp>
        <p:nvSpPr>
          <p:cNvPr id="56" name="PlaceHolder 2"/>
          <p:cNvSpPr>
            <a:spLocks noGrp="1"/>
          </p:cNvSpPr>
          <p:nvPr>
            <p:ph type="body"/>
          </p:nvPr>
        </p:nvSpPr>
        <p:spPr>
          <a:xfrm>
            <a:off x="2804400" y="3473280"/>
            <a:ext cx="18732240" cy="1913040"/>
          </a:xfrm>
          <a:prstGeom prst="rect">
            <a:avLst/>
          </a:prstGeom>
          <a:noFill/>
          <a:ln w="0">
            <a:noFill/>
          </a:ln>
        </p:spPr>
        <p:txBody>
          <a:bodyPr anchor="t">
            <a:normAutofit fontScale="46000"/>
          </a:bodyPr>
          <a:p>
            <a:pPr marL="198720" indent="-149040">
              <a:lnSpc>
                <a:spcPct val="90000"/>
              </a:lnSpc>
              <a:spcBef>
                <a:spcPts val="1417"/>
              </a:spcBef>
              <a:buClr>
                <a:srgbClr val="000000"/>
              </a:buClr>
              <a:buSzPct val="45000"/>
              <a:buFont typeface="Wingdings" charset="2"/>
              <a:buChar char=""/>
            </a:pPr>
            <a:r>
              <a:rPr b="1" lang="en-US" sz="3600" spc="-1" strike="noStrike">
                <a:solidFill>
                  <a:srgbClr val="141414"/>
                </a:solidFill>
                <a:latin typeface="Arial"/>
              </a:rPr>
              <a:t>Kliknij, aby edytować format tekstu konspektu</a:t>
            </a:r>
            <a:endParaRPr b="1" lang="en-US" sz="3600" spc="-1" strike="noStrike">
              <a:solidFill>
                <a:srgbClr val="141414"/>
              </a:solidFill>
              <a:latin typeface="Arial"/>
            </a:endParaRPr>
          </a:p>
          <a:p>
            <a:pPr lvl="1" marL="397440" indent="-149040">
              <a:lnSpc>
                <a:spcPct val="90000"/>
              </a:lnSpc>
              <a:spcBef>
                <a:spcPts val="1134"/>
              </a:spcBef>
              <a:buClr>
                <a:srgbClr val="000000"/>
              </a:buClr>
              <a:buSzPct val="75000"/>
              <a:buFont typeface="Symbol" charset="2"/>
              <a:buChar char=""/>
            </a:pPr>
            <a:r>
              <a:rPr b="1" lang="en-US" sz="3600" spc="-1" strike="noStrike">
                <a:solidFill>
                  <a:srgbClr val="0041d0"/>
                </a:solidFill>
                <a:latin typeface="Arial"/>
              </a:rPr>
              <a:t>Drugi poziom konspektu</a:t>
            </a:r>
            <a:endParaRPr b="1" lang="en-US" sz="3600" spc="-1" strike="noStrike">
              <a:solidFill>
                <a:srgbClr val="0041d0"/>
              </a:solidFill>
              <a:latin typeface="Arial"/>
            </a:endParaRPr>
          </a:p>
          <a:p>
            <a:pPr lvl="2" marL="596160" indent="-132480">
              <a:lnSpc>
                <a:spcPct val="90000"/>
              </a:lnSpc>
              <a:spcBef>
                <a:spcPts val="850"/>
              </a:spcBef>
              <a:buClr>
                <a:srgbClr val="000000"/>
              </a:buClr>
              <a:buSzPct val="45000"/>
              <a:buFont typeface="Wingdings" charset="2"/>
              <a:buChar char=""/>
            </a:pPr>
            <a:r>
              <a:rPr b="0" lang="en-US" sz="3600" spc="-1" strike="noStrike">
                <a:solidFill>
                  <a:srgbClr val="141414"/>
                </a:solidFill>
                <a:latin typeface="Arial"/>
              </a:rPr>
              <a:t>Trzeci poziom konspektu</a:t>
            </a:r>
            <a:endParaRPr b="0" lang="en-US" sz="3600" spc="-1" strike="noStrike">
              <a:solidFill>
                <a:srgbClr val="141414"/>
              </a:solidFill>
              <a:latin typeface="Arial"/>
            </a:endParaRPr>
          </a:p>
          <a:p>
            <a:pPr lvl="3" marL="794880" indent="-99360">
              <a:lnSpc>
                <a:spcPct val="90000"/>
              </a:lnSpc>
              <a:spcBef>
                <a:spcPts val="567"/>
              </a:spcBef>
              <a:buClr>
                <a:srgbClr val="000000"/>
              </a:buClr>
              <a:buSzPct val="75000"/>
              <a:buFont typeface="Symbol" charset="2"/>
              <a:buChar char=""/>
            </a:pPr>
            <a:r>
              <a:rPr b="0" lang="en-US" sz="3600" spc="-1" strike="noStrike">
                <a:solidFill>
                  <a:srgbClr val="141414"/>
                </a:solidFill>
                <a:latin typeface="Arial"/>
              </a:rPr>
              <a:t>Czwarty poziom konspektu</a:t>
            </a:r>
            <a:endParaRPr b="0" lang="en-US" sz="3600" spc="-1" strike="noStrike">
              <a:solidFill>
                <a:srgbClr val="141414"/>
              </a:solidFill>
              <a:latin typeface="Arial"/>
            </a:endParaRPr>
          </a:p>
          <a:p>
            <a:pPr lvl="4" marL="993600" indent="-99360">
              <a:lnSpc>
                <a:spcPct val="90000"/>
              </a:lnSpc>
              <a:spcBef>
                <a:spcPts val="283"/>
              </a:spcBef>
              <a:buClr>
                <a:srgbClr val="000000"/>
              </a:buClr>
              <a:buSzPct val="45000"/>
              <a:buFont typeface="Wingdings" charset="2"/>
              <a:buChar char=""/>
            </a:pPr>
            <a:r>
              <a:rPr b="0" lang="en-US" sz="3600" spc="-1" strike="noStrike">
                <a:solidFill>
                  <a:srgbClr val="141414"/>
                </a:solidFill>
                <a:latin typeface="Arial"/>
              </a:rPr>
              <a:t>Piąty poziom konspektu</a:t>
            </a:r>
            <a:endParaRPr b="0" lang="en-US" sz="3600" spc="-1" strike="noStrike">
              <a:solidFill>
                <a:srgbClr val="141414"/>
              </a:solidFill>
              <a:latin typeface="Arial"/>
            </a:endParaRPr>
          </a:p>
          <a:p>
            <a:pPr lvl="5" marL="1192320" indent="-99360">
              <a:lnSpc>
                <a:spcPct val="90000"/>
              </a:lnSpc>
              <a:spcBef>
                <a:spcPts val="283"/>
              </a:spcBef>
              <a:buClr>
                <a:srgbClr val="000000"/>
              </a:buClr>
              <a:buSzPct val="45000"/>
              <a:buFont typeface="Wingdings" charset="2"/>
              <a:buChar char=""/>
            </a:pPr>
            <a:r>
              <a:rPr b="0" lang="en-US" sz="3600" spc="-1" strike="noStrike">
                <a:solidFill>
                  <a:srgbClr val="141414"/>
                </a:solidFill>
                <a:latin typeface="Arial"/>
              </a:rPr>
              <a:t>Szósty poziom konspektu</a:t>
            </a:r>
            <a:endParaRPr b="0" lang="en-US" sz="3600" spc="-1" strike="noStrike">
              <a:solidFill>
                <a:srgbClr val="141414"/>
              </a:solidFill>
              <a:latin typeface="Arial"/>
            </a:endParaRPr>
          </a:p>
          <a:p>
            <a:pPr lvl="6" marL="1391040" indent="-99360">
              <a:lnSpc>
                <a:spcPct val="90000"/>
              </a:lnSpc>
              <a:spcBef>
                <a:spcPts val="283"/>
              </a:spcBef>
              <a:buClr>
                <a:srgbClr val="000000"/>
              </a:buClr>
              <a:buSzPct val="45000"/>
              <a:buFont typeface="Wingdings" charset="2"/>
              <a:buChar char=""/>
            </a:pPr>
            <a:r>
              <a:rPr b="0" lang="en-US" sz="3600" spc="-1" strike="noStrike">
                <a:solidFill>
                  <a:srgbClr val="141414"/>
                </a:solidFill>
                <a:latin typeface="Arial"/>
              </a:rPr>
              <a:t>Siódmy poziom konspektu</a:t>
            </a:r>
            <a:endParaRPr b="0" lang="en-US" sz="3600" spc="-1" strike="noStrike">
              <a:solidFill>
                <a:srgbClr val="141414"/>
              </a:solidFill>
              <a:latin typeface="Arial"/>
            </a:endParaRPr>
          </a:p>
        </p:txBody>
      </p:sp>
      <p:sp>
        <p:nvSpPr>
          <p:cNvPr id="57" name="PlaceHolder 3"/>
          <p:cNvSpPr>
            <a:spLocks noGrp="1"/>
          </p:cNvSpPr>
          <p:nvPr>
            <p:ph type="body"/>
          </p:nvPr>
        </p:nvSpPr>
        <p:spPr>
          <a:xfrm>
            <a:off x="2819520" y="5861520"/>
            <a:ext cx="18717120" cy="6166080"/>
          </a:xfrm>
          <a:prstGeom prst="rect">
            <a:avLst/>
          </a:prstGeom>
          <a:noFill/>
          <a:ln w="0">
            <a:noFill/>
          </a:ln>
        </p:spPr>
        <p:txBody>
          <a:bodyPr anchor="t">
            <a:normAutofit/>
          </a:bodyPr>
          <a:p>
            <a:pPr indent="0">
              <a:lnSpc>
                <a:spcPct val="110000"/>
              </a:lnSpc>
              <a:spcBef>
                <a:spcPts val="2001"/>
              </a:spcBef>
              <a:buNone/>
              <a:tabLst>
                <a:tab algn="l" pos="0"/>
              </a:tabLst>
            </a:pPr>
            <a:r>
              <a:rPr b="0" lang="pl-PL" sz="3200" spc="-1" strike="noStrike">
                <a:solidFill>
                  <a:srgbClr val="141414"/>
                </a:solidFill>
                <a:latin typeface="Arial"/>
              </a:rPr>
              <a:t>Tekst główny Lorem ipsum dolor sit amet, consectetuer adipiscing elit, sed diam nonummyLorem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dignisLorem ipsum dolor sit amet, consectetuer adipiscing elit, sed diam nonummyLorem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dignisLorem ipsum dolor sit amet, </a:t>
            </a:r>
            <a:endParaRPr b="1" lang="en-US" sz="3200" spc="-1" strike="noStrike">
              <a:solidFill>
                <a:srgbClr val="141414"/>
              </a:solidFill>
              <a:latin typeface="Arial"/>
            </a:endParaRPr>
          </a:p>
        </p:txBody>
      </p:sp>
      <p:sp>
        <p:nvSpPr>
          <p:cNvPr id="58" name="Owal 10"/>
          <p:cNvSpPr/>
          <p:nvPr/>
        </p:nvSpPr>
        <p:spPr>
          <a:xfrm>
            <a:off x="22803120" y="12490560"/>
            <a:ext cx="688680" cy="688680"/>
          </a:xfrm>
          <a:prstGeom prst="ellipse">
            <a:avLst/>
          </a:prstGeom>
          <a:solidFill>
            <a:srgbClr val="0041d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pl-PL" sz="1800" spc="-1" strike="noStrike">
              <a:solidFill>
                <a:schemeClr val="lt1"/>
              </a:solidFill>
              <a:latin typeface="Arial"/>
            </a:endParaRPr>
          </a:p>
        </p:txBody>
      </p:sp>
      <p:sp>
        <p:nvSpPr>
          <p:cNvPr id="59" name="pole tekstowe 11"/>
          <p:cNvSpPr/>
          <p:nvPr/>
        </p:nvSpPr>
        <p:spPr>
          <a:xfrm>
            <a:off x="22717800" y="12620880"/>
            <a:ext cx="859320" cy="424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fld id="{54215476-29A3-4530-80E6-2F56E2F5DF0A}" type="slidenum">
              <a:rPr b="1" lang="pl-PL" sz="2200" spc="-1" strike="noStrike">
                <a:solidFill>
                  <a:srgbClr val="ffffff"/>
                </a:solidFill>
                <a:latin typeface="Arial"/>
              </a:rPr>
              <a:t>&lt;numer&gt;</a:t>
            </a:fld>
            <a:endParaRPr b="0" lang="pl-PL" sz="22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41d0"/>
        </a:solidFill>
      </p:bgPr>
    </p:bg>
    <p:spTree>
      <p:nvGrpSpPr>
        <p:cNvPr id="1" name=""/>
        <p:cNvGrpSpPr/>
        <p:nvPr/>
      </p:nvGrpSpPr>
      <p:grpSpPr>
        <a:xfrm>
          <a:off x="0" y="0"/>
          <a:ext cx="0" cy="0"/>
          <a:chOff x="0" y="0"/>
          <a:chExt cx="0" cy="0"/>
        </a:xfrm>
      </p:grpSpPr>
      <p:sp>
        <p:nvSpPr>
          <p:cNvPr id="96" name="Owal 6"/>
          <p:cNvSpPr/>
          <p:nvPr/>
        </p:nvSpPr>
        <p:spPr>
          <a:xfrm>
            <a:off x="22803120" y="12490560"/>
            <a:ext cx="688680" cy="688680"/>
          </a:xfrm>
          <a:prstGeom prst="ellipse">
            <a:avLst/>
          </a:prstGeom>
          <a:solidFill>
            <a:srgbClr val="0041d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pl-PL" sz="1800" spc="-1" strike="noStrike">
              <a:solidFill>
                <a:schemeClr val="lt1"/>
              </a:solidFill>
              <a:latin typeface="Calibri"/>
            </a:endParaRPr>
          </a:p>
        </p:txBody>
      </p:sp>
      <p:pic>
        <p:nvPicPr>
          <p:cNvPr id="97" name="Obraz 7" descr=""/>
          <p:cNvPicPr/>
          <p:nvPr/>
        </p:nvPicPr>
        <p:blipFill>
          <a:blip r:embed="rId2"/>
          <a:stretch/>
        </p:blipFill>
        <p:spPr>
          <a:xfrm>
            <a:off x="0" y="0"/>
            <a:ext cx="2819160" cy="3479400"/>
          </a:xfrm>
          <a:prstGeom prst="rect">
            <a:avLst/>
          </a:prstGeom>
          <a:ln w="0">
            <a:noFill/>
          </a:ln>
        </p:spPr>
      </p:pic>
      <p:sp>
        <p:nvSpPr>
          <p:cNvPr id="98" name="pole tekstowe 8"/>
          <p:cNvSpPr/>
          <p:nvPr/>
        </p:nvSpPr>
        <p:spPr>
          <a:xfrm>
            <a:off x="922320" y="12406680"/>
            <a:ext cx="7085520" cy="424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2200" spc="-1" strike="noStrike">
                <a:solidFill>
                  <a:srgbClr val="0041d0"/>
                </a:solidFill>
                <a:latin typeface="Arial"/>
              </a:rPr>
              <a:t>Uniwersytet Gdański</a:t>
            </a:r>
            <a:endParaRPr b="0" lang="pl-PL" sz="2200" spc="-1" strike="noStrike">
              <a:solidFill>
                <a:srgbClr val="ffffff"/>
              </a:solidFill>
              <a:latin typeface="Arial"/>
            </a:endParaRPr>
          </a:p>
        </p:txBody>
      </p:sp>
      <p:sp>
        <p:nvSpPr>
          <p:cNvPr id="99" name="pole tekstowe 9"/>
          <p:cNvSpPr/>
          <p:nvPr/>
        </p:nvSpPr>
        <p:spPr>
          <a:xfrm>
            <a:off x="22717800" y="12620880"/>
            <a:ext cx="859320" cy="424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fld id="{1519B0B0-E80D-4486-8940-7F8CA2908C15}" type="slidenum">
              <a:rPr b="1" lang="pl-PL" sz="2200" spc="-1" strike="noStrike">
                <a:solidFill>
                  <a:srgbClr val="ffffff"/>
                </a:solidFill>
                <a:latin typeface="Arial"/>
              </a:rPr>
              <a:t>&lt;numer&gt;</a:t>
            </a:fld>
            <a:endParaRPr b="0" lang="pl-PL" sz="2200" spc="-1" strike="noStrike">
              <a:solidFill>
                <a:srgbClr val="ffffff"/>
              </a:solidFill>
              <a:latin typeface="Arial"/>
            </a:endParaRPr>
          </a:p>
        </p:txBody>
      </p:sp>
      <p:cxnSp>
        <p:nvCxnSpPr>
          <p:cNvPr id="100" name="Łącznik prosty 10"/>
          <p:cNvCxnSpPr/>
          <p:nvPr/>
        </p:nvCxnSpPr>
        <p:spPr>
          <a:xfrm flipV="1">
            <a:off x="1055160" y="10581480"/>
            <a:ext cx="360" cy="1491480"/>
          </a:xfrm>
          <a:prstGeom prst="straightConnector1">
            <a:avLst/>
          </a:prstGeom>
          <a:ln w="38100">
            <a:solidFill>
              <a:srgbClr val="0041d0"/>
            </a:solidFill>
          </a:ln>
        </p:spPr>
      </p:cxnSp>
      <p:pic>
        <p:nvPicPr>
          <p:cNvPr id="101" name="Obraz 9" descr=""/>
          <p:cNvPicPr/>
          <p:nvPr/>
        </p:nvPicPr>
        <p:blipFill>
          <a:blip r:embed="rId3"/>
          <a:stretch/>
        </p:blipFill>
        <p:spPr>
          <a:xfrm>
            <a:off x="15251040" y="0"/>
            <a:ext cx="9131040" cy="13715640"/>
          </a:xfrm>
          <a:prstGeom prst="rect">
            <a:avLst/>
          </a:prstGeom>
          <a:ln w="0">
            <a:noFill/>
          </a:ln>
        </p:spPr>
      </p:pic>
      <p:sp>
        <p:nvSpPr>
          <p:cNvPr id="102" name="PlaceHolder 1"/>
          <p:cNvSpPr>
            <a:spLocks noGrp="1"/>
          </p:cNvSpPr>
          <p:nvPr>
            <p:ph type="title"/>
          </p:nvPr>
        </p:nvSpPr>
        <p:spPr>
          <a:xfrm>
            <a:off x="2819520" y="1187280"/>
            <a:ext cx="8789040" cy="1913040"/>
          </a:xfrm>
          <a:prstGeom prst="rect">
            <a:avLst/>
          </a:prstGeom>
          <a:noFill/>
          <a:ln w="0">
            <a:noFill/>
          </a:ln>
        </p:spPr>
        <p:txBody>
          <a:bodyPr anchor="ctr">
            <a:normAutofit/>
          </a:bodyPr>
          <a:p>
            <a:pPr indent="0">
              <a:lnSpc>
                <a:spcPct val="90000"/>
              </a:lnSpc>
              <a:buNone/>
            </a:pPr>
            <a:r>
              <a:rPr b="0" lang="pl-PL" sz="4800" spc="-1" strike="noStrike">
                <a:solidFill>
                  <a:srgbClr val="000000"/>
                </a:solidFill>
                <a:latin typeface="Calibri Light"/>
              </a:rPr>
              <a:t>Tytuł slajdu</a:t>
            </a:r>
            <a:endParaRPr b="0" lang="en-US" sz="4800" spc="-1" strike="noStrike">
              <a:solidFill>
                <a:srgbClr val="000000"/>
              </a:solidFill>
              <a:latin typeface="Calibri"/>
            </a:endParaRPr>
          </a:p>
        </p:txBody>
      </p:sp>
      <p:sp>
        <p:nvSpPr>
          <p:cNvPr id="103" name="PlaceHolder 2"/>
          <p:cNvSpPr>
            <a:spLocks noGrp="1"/>
          </p:cNvSpPr>
          <p:nvPr>
            <p:ph type="body"/>
          </p:nvPr>
        </p:nvSpPr>
        <p:spPr>
          <a:xfrm>
            <a:off x="2804400" y="3473280"/>
            <a:ext cx="18732240" cy="1913040"/>
          </a:xfrm>
          <a:prstGeom prst="rect">
            <a:avLst/>
          </a:prstGeom>
          <a:noFill/>
          <a:ln w="0">
            <a:noFill/>
          </a:ln>
        </p:spPr>
        <p:txBody>
          <a:bodyPr anchor="t">
            <a:normAutofit fontScale="46000"/>
          </a:bodyPr>
          <a:p>
            <a:pPr marL="198720" indent="-149040">
              <a:lnSpc>
                <a:spcPct val="90000"/>
              </a:lnSpc>
              <a:spcBef>
                <a:spcPts val="1417"/>
              </a:spcBef>
              <a:buClr>
                <a:srgbClr val="ffffff"/>
              </a:buClr>
              <a:buSzPct val="45000"/>
              <a:buFont typeface="Wingdings" charset="2"/>
              <a:buChar char=""/>
            </a:pPr>
            <a:r>
              <a:rPr b="0" lang="en-US" sz="3600" spc="-1" strike="noStrike">
                <a:solidFill>
                  <a:srgbClr val="000000"/>
                </a:solidFill>
                <a:latin typeface="Calibri"/>
              </a:rPr>
              <a:t>Kliknij, aby edytować format tekstu konspektu</a:t>
            </a:r>
            <a:endParaRPr b="0" lang="en-US" sz="3600" spc="-1" strike="noStrike">
              <a:solidFill>
                <a:srgbClr val="000000"/>
              </a:solidFill>
              <a:latin typeface="Calibri"/>
            </a:endParaRPr>
          </a:p>
          <a:p>
            <a:pPr lvl="1" marL="397440" indent="-149040">
              <a:lnSpc>
                <a:spcPct val="90000"/>
              </a:lnSpc>
              <a:spcBef>
                <a:spcPts val="1134"/>
              </a:spcBef>
              <a:buClr>
                <a:srgbClr val="ffffff"/>
              </a:buClr>
              <a:buSzPct val="75000"/>
              <a:buFont typeface="Symbol" charset="2"/>
              <a:buChar char=""/>
            </a:pPr>
            <a:r>
              <a:rPr b="0" lang="en-US" sz="3600" spc="-1" strike="noStrike">
                <a:solidFill>
                  <a:srgbClr val="000000"/>
                </a:solidFill>
                <a:latin typeface="Calibri"/>
              </a:rPr>
              <a:t>Drugi poziom konspektu</a:t>
            </a:r>
            <a:endParaRPr b="0" lang="en-US" sz="3600" spc="-1" strike="noStrike">
              <a:solidFill>
                <a:srgbClr val="000000"/>
              </a:solidFill>
              <a:latin typeface="Calibri"/>
            </a:endParaRPr>
          </a:p>
          <a:p>
            <a:pPr lvl="2" marL="596160" indent="-132480">
              <a:lnSpc>
                <a:spcPct val="90000"/>
              </a:lnSpc>
              <a:spcBef>
                <a:spcPts val="850"/>
              </a:spcBef>
              <a:buClr>
                <a:srgbClr val="ffffff"/>
              </a:buClr>
              <a:buSzPct val="45000"/>
              <a:buFont typeface="Wingdings" charset="2"/>
              <a:buChar char=""/>
            </a:pPr>
            <a:r>
              <a:rPr b="0" lang="en-US" sz="3600" spc="-1" strike="noStrike">
                <a:solidFill>
                  <a:srgbClr val="000000"/>
                </a:solidFill>
                <a:latin typeface="Calibri"/>
              </a:rPr>
              <a:t>Trzeci poziom konspektu</a:t>
            </a:r>
            <a:endParaRPr b="0" lang="en-US" sz="3600" spc="-1" strike="noStrike">
              <a:solidFill>
                <a:srgbClr val="000000"/>
              </a:solidFill>
              <a:latin typeface="Calibri"/>
            </a:endParaRPr>
          </a:p>
          <a:p>
            <a:pPr lvl="3" marL="794880" indent="-99360">
              <a:lnSpc>
                <a:spcPct val="90000"/>
              </a:lnSpc>
              <a:spcBef>
                <a:spcPts val="567"/>
              </a:spcBef>
              <a:buClr>
                <a:srgbClr val="ffffff"/>
              </a:buClr>
              <a:buSzPct val="75000"/>
              <a:buFont typeface="Symbol" charset="2"/>
              <a:buChar char=""/>
            </a:pPr>
            <a:r>
              <a:rPr b="0" lang="en-US" sz="3600" spc="-1" strike="noStrike">
                <a:solidFill>
                  <a:srgbClr val="000000"/>
                </a:solidFill>
                <a:latin typeface="Calibri"/>
              </a:rPr>
              <a:t>Czwarty poziom konspektu</a:t>
            </a:r>
            <a:endParaRPr b="0" lang="en-US" sz="3600" spc="-1" strike="noStrike">
              <a:solidFill>
                <a:srgbClr val="000000"/>
              </a:solidFill>
              <a:latin typeface="Calibri"/>
            </a:endParaRPr>
          </a:p>
          <a:p>
            <a:pPr lvl="4" marL="993600" indent="-99360">
              <a:lnSpc>
                <a:spcPct val="90000"/>
              </a:lnSpc>
              <a:spcBef>
                <a:spcPts val="283"/>
              </a:spcBef>
              <a:buClr>
                <a:srgbClr val="ffffff"/>
              </a:buClr>
              <a:buSzPct val="45000"/>
              <a:buFont typeface="Wingdings" charset="2"/>
              <a:buChar char=""/>
            </a:pPr>
            <a:r>
              <a:rPr b="0" lang="en-US" sz="3600" spc="-1" strike="noStrike">
                <a:solidFill>
                  <a:srgbClr val="000000"/>
                </a:solidFill>
                <a:latin typeface="Calibri"/>
              </a:rPr>
              <a:t>Piąty poziom konspektu</a:t>
            </a:r>
            <a:endParaRPr b="0" lang="en-US" sz="3600" spc="-1" strike="noStrike">
              <a:solidFill>
                <a:srgbClr val="000000"/>
              </a:solidFill>
              <a:latin typeface="Calibri"/>
            </a:endParaRPr>
          </a:p>
          <a:p>
            <a:pPr lvl="5" marL="1192320" indent="-99360">
              <a:lnSpc>
                <a:spcPct val="90000"/>
              </a:lnSpc>
              <a:spcBef>
                <a:spcPts val="283"/>
              </a:spcBef>
              <a:buClr>
                <a:srgbClr val="ffffff"/>
              </a:buClr>
              <a:buSzPct val="45000"/>
              <a:buFont typeface="Wingdings" charset="2"/>
              <a:buChar char=""/>
            </a:pPr>
            <a:r>
              <a:rPr b="0" lang="en-US" sz="3600" spc="-1" strike="noStrike">
                <a:solidFill>
                  <a:srgbClr val="000000"/>
                </a:solidFill>
                <a:latin typeface="Calibri"/>
              </a:rPr>
              <a:t>Szósty poziom konspektu</a:t>
            </a:r>
            <a:endParaRPr b="0" lang="en-US" sz="3600" spc="-1" strike="noStrike">
              <a:solidFill>
                <a:srgbClr val="000000"/>
              </a:solidFill>
              <a:latin typeface="Calibri"/>
            </a:endParaRPr>
          </a:p>
          <a:p>
            <a:pPr lvl="6" marL="1391040" indent="-99360">
              <a:lnSpc>
                <a:spcPct val="90000"/>
              </a:lnSpc>
              <a:spcBef>
                <a:spcPts val="283"/>
              </a:spcBef>
              <a:buClr>
                <a:srgbClr val="ffffff"/>
              </a:buClr>
              <a:buSzPct val="45000"/>
              <a:buFont typeface="Wingdings" charset="2"/>
              <a:buChar char=""/>
            </a:pPr>
            <a:r>
              <a:rPr b="0" lang="en-US" sz="3600" spc="-1" strike="noStrike">
                <a:solidFill>
                  <a:srgbClr val="000000"/>
                </a:solidFill>
                <a:latin typeface="Calibri"/>
              </a:rPr>
              <a:t>Siódmy poziom konspektu</a:t>
            </a:r>
            <a:endParaRPr b="0" lang="en-US" sz="3600" spc="-1" strike="noStrike">
              <a:solidFill>
                <a:srgbClr val="000000"/>
              </a:solidFill>
              <a:latin typeface="Calibri"/>
            </a:endParaRPr>
          </a:p>
        </p:txBody>
      </p:sp>
      <p:sp>
        <p:nvSpPr>
          <p:cNvPr id="104" name="PlaceHolder 3"/>
          <p:cNvSpPr>
            <a:spLocks noGrp="1"/>
          </p:cNvSpPr>
          <p:nvPr>
            <p:ph type="body"/>
          </p:nvPr>
        </p:nvSpPr>
        <p:spPr>
          <a:xfrm>
            <a:off x="2819520" y="5861520"/>
            <a:ext cx="18717120" cy="6166080"/>
          </a:xfrm>
          <a:prstGeom prst="rect">
            <a:avLst/>
          </a:prstGeom>
          <a:noFill/>
          <a:ln w="0">
            <a:noFill/>
          </a:ln>
        </p:spPr>
        <p:txBody>
          <a:bodyPr anchor="t">
            <a:normAutofit/>
          </a:bodyPr>
          <a:p>
            <a:pPr marL="457200" indent="-457200">
              <a:lnSpc>
                <a:spcPct val="110000"/>
              </a:lnSpc>
              <a:spcBef>
                <a:spcPts val="2001"/>
              </a:spcBef>
              <a:buClr>
                <a:srgbClr val="000000"/>
              </a:buClr>
              <a:buFont typeface="Arial"/>
              <a:buChar char="•"/>
            </a:pPr>
            <a:r>
              <a:rPr b="0" lang="pl-PL" sz="3200" spc="-1" strike="noStrike">
                <a:solidFill>
                  <a:srgbClr val="000000"/>
                </a:solidFill>
                <a:latin typeface="Calibri"/>
              </a:rPr>
              <a:t>Tekst główny Lorem ipsum dolor sit amet, consectetuer adipiscing elit, sed diam nonummyLorem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dignisLorem ipsum dolor sit amet, consectetuer adipiscing elit, sed diam nonummyLorem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dignisLorem ipsum dolor sit amet, </a:t>
            </a:r>
            <a:endParaRPr b="0" lang="en-US" sz="3200" spc="-1" strike="noStrike">
              <a:solidFill>
                <a:srgbClr val="000000"/>
              </a:solidFill>
              <a:latin typeface="Calibri"/>
            </a:endParaRPr>
          </a:p>
        </p:txBody>
      </p:sp>
      <p:sp>
        <p:nvSpPr>
          <p:cNvPr id="105" name="Owal 10"/>
          <p:cNvSpPr/>
          <p:nvPr/>
        </p:nvSpPr>
        <p:spPr>
          <a:xfrm>
            <a:off x="22803120" y="12490560"/>
            <a:ext cx="688680" cy="688680"/>
          </a:xfrm>
          <a:prstGeom prst="ellipse">
            <a:avLst/>
          </a:prstGeom>
          <a:solidFill>
            <a:srgbClr val="0041d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pl-PL" sz="1800" spc="-1" strike="noStrike">
              <a:solidFill>
                <a:schemeClr val="lt1"/>
              </a:solidFill>
              <a:latin typeface="Calibri"/>
            </a:endParaRPr>
          </a:p>
        </p:txBody>
      </p:sp>
      <p:sp>
        <p:nvSpPr>
          <p:cNvPr id="106" name="pole tekstowe 11"/>
          <p:cNvSpPr/>
          <p:nvPr/>
        </p:nvSpPr>
        <p:spPr>
          <a:xfrm>
            <a:off x="22717800" y="12620880"/>
            <a:ext cx="859320" cy="424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fld id="{78F83B81-B9DE-4908-A410-2160A5066E89}" type="slidenum">
              <a:rPr b="1" lang="pl-PL" sz="2200" spc="-1" strike="noStrike">
                <a:solidFill>
                  <a:srgbClr val="ffffff"/>
                </a:solidFill>
                <a:latin typeface="Arial"/>
              </a:rPr>
              <a:t>&lt;numer&gt;</a:t>
            </a:fld>
            <a:endParaRPr b="0" lang="pl-PL" sz="22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41d0"/>
        </a:solidFill>
      </p:bgPr>
    </p:bg>
    <p:spTree>
      <p:nvGrpSpPr>
        <p:cNvPr id="1" name=""/>
        <p:cNvGrpSpPr/>
        <p:nvPr/>
      </p:nvGrpSpPr>
      <p:grpSpPr>
        <a:xfrm>
          <a:off x="0" y="0"/>
          <a:ext cx="0" cy="0"/>
          <a:chOff x="0" y="0"/>
          <a:chExt cx="0" cy="0"/>
        </a:xfrm>
      </p:grpSpPr>
      <p:sp>
        <p:nvSpPr>
          <p:cNvPr id="143" name="Owal 10"/>
          <p:cNvSpPr/>
          <p:nvPr/>
        </p:nvSpPr>
        <p:spPr>
          <a:xfrm>
            <a:off x="22803120" y="12490560"/>
            <a:ext cx="688680" cy="688680"/>
          </a:xfrm>
          <a:prstGeom prst="ellipse">
            <a:avLst/>
          </a:prstGeom>
          <a:solidFill>
            <a:srgbClr val="0041d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pl-PL" sz="1800" spc="-1" strike="noStrike">
              <a:solidFill>
                <a:schemeClr val="lt1"/>
              </a:solidFill>
              <a:latin typeface="Arial"/>
            </a:endParaRPr>
          </a:p>
        </p:txBody>
      </p:sp>
      <p:pic>
        <p:nvPicPr>
          <p:cNvPr id="144" name="Obraz 6" descr=""/>
          <p:cNvPicPr/>
          <p:nvPr/>
        </p:nvPicPr>
        <p:blipFill>
          <a:blip r:embed="rId2"/>
          <a:stretch/>
        </p:blipFill>
        <p:spPr>
          <a:xfrm>
            <a:off x="0" y="0"/>
            <a:ext cx="2819160" cy="3479400"/>
          </a:xfrm>
          <a:prstGeom prst="rect">
            <a:avLst/>
          </a:prstGeom>
          <a:ln w="0">
            <a:noFill/>
          </a:ln>
        </p:spPr>
      </p:pic>
      <p:sp>
        <p:nvSpPr>
          <p:cNvPr id="145" name="pole tekstowe 8"/>
          <p:cNvSpPr/>
          <p:nvPr/>
        </p:nvSpPr>
        <p:spPr>
          <a:xfrm>
            <a:off x="922320" y="12406680"/>
            <a:ext cx="7085520" cy="424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2200" spc="-1" strike="noStrike">
                <a:solidFill>
                  <a:srgbClr val="0041d0"/>
                </a:solidFill>
                <a:latin typeface="Arial"/>
              </a:rPr>
              <a:t>Uniwersytet Gdański</a:t>
            </a:r>
            <a:endParaRPr b="0" lang="pl-PL" sz="2200" spc="-1" strike="noStrike">
              <a:solidFill>
                <a:srgbClr val="ffffff"/>
              </a:solidFill>
              <a:latin typeface="Arial"/>
            </a:endParaRPr>
          </a:p>
        </p:txBody>
      </p:sp>
      <p:sp>
        <p:nvSpPr>
          <p:cNvPr id="146" name="pole tekstowe 9"/>
          <p:cNvSpPr/>
          <p:nvPr/>
        </p:nvSpPr>
        <p:spPr>
          <a:xfrm>
            <a:off x="22717800" y="12620880"/>
            <a:ext cx="859320" cy="424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fld id="{722D449A-7432-40B7-92BC-0B77EE13BD88}" type="slidenum">
              <a:rPr b="1" lang="pl-PL" sz="2200" spc="-1" strike="noStrike">
                <a:solidFill>
                  <a:srgbClr val="ffffff"/>
                </a:solidFill>
                <a:latin typeface="Arial"/>
              </a:rPr>
              <a:t>&lt;numer&gt;</a:t>
            </a:fld>
            <a:endParaRPr b="0" lang="pl-PL" sz="2200" spc="-1" strike="noStrike">
              <a:solidFill>
                <a:srgbClr val="ffffff"/>
              </a:solidFill>
              <a:latin typeface="Arial"/>
            </a:endParaRPr>
          </a:p>
        </p:txBody>
      </p:sp>
      <p:cxnSp>
        <p:nvCxnSpPr>
          <p:cNvPr id="147" name="Łącznik prosty 12"/>
          <p:cNvCxnSpPr/>
          <p:nvPr/>
        </p:nvCxnSpPr>
        <p:spPr>
          <a:xfrm flipV="1">
            <a:off x="1055160" y="10581480"/>
            <a:ext cx="360" cy="1491480"/>
          </a:xfrm>
          <a:prstGeom prst="straightConnector1">
            <a:avLst/>
          </a:prstGeom>
          <a:ln w="38100">
            <a:solidFill>
              <a:srgbClr val="0041d0"/>
            </a:solidFill>
          </a:ln>
        </p:spPr>
      </p:cxnSp>
      <p:sp>
        <p:nvSpPr>
          <p:cNvPr id="148" name="Prostokąt 11"/>
          <p:cNvSpPr/>
          <p:nvPr/>
        </p:nvSpPr>
        <p:spPr>
          <a:xfrm>
            <a:off x="19236960" y="11471400"/>
            <a:ext cx="4750560" cy="1787040"/>
          </a:xfrm>
          <a:prstGeom prst="rect">
            <a:avLst/>
          </a:prstGeom>
          <a:solidFill>
            <a:srgbClr val="0041d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pl-PL" sz="1800" spc="-1" strike="noStrike">
              <a:solidFill>
                <a:schemeClr val="lt1"/>
              </a:solidFill>
              <a:latin typeface="Arial"/>
            </a:endParaRPr>
          </a:p>
        </p:txBody>
      </p:sp>
      <p:sp>
        <p:nvSpPr>
          <p:cNvPr id="149" name="PlaceHolder 1"/>
          <p:cNvSpPr>
            <a:spLocks noGrp="1"/>
          </p:cNvSpPr>
          <p:nvPr>
            <p:ph type="title"/>
          </p:nvPr>
        </p:nvSpPr>
        <p:spPr>
          <a:xfrm>
            <a:off x="950040" y="4665240"/>
            <a:ext cx="10608120" cy="4774680"/>
          </a:xfrm>
          <a:prstGeom prst="rect">
            <a:avLst/>
          </a:prstGeom>
          <a:noFill/>
          <a:ln w="0">
            <a:noFill/>
          </a:ln>
        </p:spPr>
        <p:txBody>
          <a:bodyPr anchor="ctr">
            <a:normAutofit/>
          </a:bodyPr>
          <a:p>
            <a:pPr indent="0">
              <a:lnSpc>
                <a:spcPct val="90000"/>
              </a:lnSpc>
              <a:buNone/>
            </a:pPr>
            <a:r>
              <a:rPr b="1" lang="pl-PL" sz="6400" spc="-1" strike="noStrike">
                <a:solidFill>
                  <a:srgbClr val="ffffff"/>
                </a:solidFill>
                <a:latin typeface="Arial"/>
              </a:rPr>
              <a:t>Dziękuję za uwagę</a:t>
            </a:r>
            <a:endParaRPr b="0" lang="en-US" sz="6400" spc="-1" strike="noStrike">
              <a:solidFill>
                <a:srgbClr val="141414"/>
              </a:solidFill>
              <a:latin typeface="Arial"/>
            </a:endParaRPr>
          </a:p>
        </p:txBody>
      </p:sp>
      <p:pic>
        <p:nvPicPr>
          <p:cNvPr id="150" name="Obraz 8" descr=""/>
          <p:cNvPicPr/>
          <p:nvPr/>
        </p:nvPicPr>
        <p:blipFill>
          <a:blip r:embed="rId3"/>
          <a:stretch/>
        </p:blipFill>
        <p:spPr>
          <a:xfrm>
            <a:off x="957240" y="1025640"/>
            <a:ext cx="3778920" cy="1547280"/>
          </a:xfrm>
          <a:prstGeom prst="rect">
            <a:avLst/>
          </a:prstGeom>
          <a:ln w="0">
            <a:noFill/>
          </a:ln>
        </p:spPr>
      </p:pic>
      <p:sp>
        <p:nvSpPr>
          <p:cNvPr id="151" name="PlaceHolder 2"/>
          <p:cNvSpPr>
            <a:spLocks noGrp="1"/>
          </p:cNvSpPr>
          <p:nvPr>
            <p:ph type="body"/>
          </p:nvPr>
        </p:nvSpPr>
        <p:spPr>
          <a:xfrm>
            <a:off x="12190320" y="9931320"/>
            <a:ext cx="10600920" cy="2795400"/>
          </a:xfrm>
          <a:prstGeom prst="rect">
            <a:avLst/>
          </a:prstGeom>
          <a:noFill/>
          <a:ln w="0">
            <a:noFill/>
          </a:ln>
        </p:spPr>
        <p:txBody>
          <a:bodyPr anchor="b">
            <a:normAutofit/>
          </a:bodyPr>
          <a:p>
            <a:pPr indent="0">
              <a:lnSpc>
                <a:spcPct val="120000"/>
              </a:lnSpc>
              <a:spcBef>
                <a:spcPts val="2001"/>
              </a:spcBef>
              <a:buNone/>
              <a:tabLst>
                <a:tab algn="l" pos="0"/>
              </a:tabLst>
            </a:pPr>
            <a:r>
              <a:rPr b="0" lang="pl-PL" sz="2800" spc="-1" strike="noStrike">
                <a:solidFill>
                  <a:srgbClr val="ffffff"/>
                </a:solidFill>
                <a:latin typeface="Arial"/>
              </a:rPr>
              <a:t>Rektorat Uniwersytetu Gdańskiego</a:t>
            </a:r>
            <a:endParaRPr b="1" lang="en-US" sz="2800" spc="-1" strike="noStrike">
              <a:solidFill>
                <a:srgbClr val="141414"/>
              </a:solidFill>
              <a:latin typeface="Arial"/>
            </a:endParaRPr>
          </a:p>
          <a:p>
            <a:pPr indent="0">
              <a:lnSpc>
                <a:spcPct val="120000"/>
              </a:lnSpc>
              <a:spcBef>
                <a:spcPts val="2001"/>
              </a:spcBef>
              <a:buNone/>
              <a:tabLst>
                <a:tab algn="l" pos="0"/>
              </a:tabLst>
            </a:pPr>
            <a:r>
              <a:rPr b="0" lang="pl-PL" sz="2800" spc="-1" strike="noStrike">
                <a:solidFill>
                  <a:srgbClr val="ffffff"/>
                </a:solidFill>
                <a:latin typeface="Arial"/>
              </a:rPr>
              <a:t>Ul. Jana Bażyńskiego 8</a:t>
            </a:r>
            <a:br>
              <a:rPr sz="2800"/>
            </a:br>
            <a:r>
              <a:rPr b="0" lang="pl-PL" sz="2800" spc="-1" strike="noStrike">
                <a:solidFill>
                  <a:srgbClr val="ffffff"/>
                </a:solidFill>
                <a:latin typeface="Arial"/>
              </a:rPr>
              <a:t>80-309 Gdańsk</a:t>
            </a:r>
            <a:endParaRPr b="1" lang="en-US" sz="2800" spc="-1" strike="noStrike">
              <a:solidFill>
                <a:srgbClr val="141414"/>
              </a:solidFill>
              <a:latin typeface="Arial"/>
            </a:endParaRPr>
          </a:p>
          <a:p>
            <a:pPr indent="0">
              <a:lnSpc>
                <a:spcPct val="120000"/>
              </a:lnSpc>
              <a:spcBef>
                <a:spcPts val="2001"/>
              </a:spcBef>
              <a:buNone/>
              <a:tabLst>
                <a:tab algn="l" pos="0"/>
              </a:tabLst>
            </a:pPr>
            <a:r>
              <a:rPr b="0" lang="pl-PL" sz="2800" spc="-1" strike="noStrike">
                <a:solidFill>
                  <a:srgbClr val="ffffff"/>
                </a:solidFill>
                <a:latin typeface="Arial"/>
              </a:rPr>
              <a:t>+48 58 523 30 00</a:t>
            </a:r>
            <a:endParaRPr b="1" lang="en-US" sz="2800" spc="-1" strike="noStrike">
              <a:solidFill>
                <a:srgbClr val="141414"/>
              </a:solidFill>
              <a:latin typeface="Arial"/>
            </a:endParaRPr>
          </a:p>
        </p:txBody>
      </p:sp>
      <p:sp>
        <p:nvSpPr>
          <p:cNvPr id="152" name="PlaceHolder 3"/>
          <p:cNvSpPr>
            <a:spLocks noGrp="1"/>
          </p:cNvSpPr>
          <p:nvPr>
            <p:ph type="body"/>
          </p:nvPr>
        </p:nvSpPr>
        <p:spPr>
          <a:xfrm>
            <a:off x="20287080" y="9931320"/>
            <a:ext cx="2955240" cy="2795400"/>
          </a:xfrm>
          <a:prstGeom prst="rect">
            <a:avLst/>
          </a:prstGeom>
          <a:noFill/>
          <a:ln w="0">
            <a:noFill/>
          </a:ln>
        </p:spPr>
        <p:txBody>
          <a:bodyPr anchor="b">
            <a:normAutofit/>
          </a:bodyPr>
          <a:p>
            <a:pPr indent="0">
              <a:lnSpc>
                <a:spcPct val="120000"/>
              </a:lnSpc>
              <a:spcBef>
                <a:spcPts val="2001"/>
              </a:spcBef>
              <a:buNone/>
              <a:tabLst>
                <a:tab algn="l" pos="0"/>
              </a:tabLst>
            </a:pPr>
            <a:r>
              <a:rPr b="0" lang="pl-PL" sz="3200" spc="-1" strike="noStrike">
                <a:solidFill>
                  <a:srgbClr val="ffffff"/>
                </a:solidFill>
                <a:latin typeface="Arial"/>
              </a:rPr>
              <a:t>www.ug.edu.pl</a:t>
            </a:r>
            <a:endParaRPr b="1" lang="en-US" sz="3200" spc="-1" strike="noStrike">
              <a:solidFill>
                <a:srgbClr val="141414"/>
              </a:solidFill>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jpe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title"/>
          </p:nvPr>
        </p:nvSpPr>
        <p:spPr>
          <a:xfrm>
            <a:off x="433080" y="4273920"/>
            <a:ext cx="11413800" cy="4043880"/>
          </a:xfrm>
          <a:prstGeom prst="rect">
            <a:avLst/>
          </a:prstGeom>
          <a:noFill/>
          <a:ln w="0">
            <a:noFill/>
          </a:ln>
        </p:spPr>
        <p:txBody>
          <a:bodyPr anchor="t">
            <a:noAutofit/>
          </a:bodyPr>
          <a:p>
            <a:pPr indent="0" algn="ctr">
              <a:lnSpc>
                <a:spcPct val="90000"/>
              </a:lnSpc>
              <a:buNone/>
            </a:pPr>
            <a:r>
              <a:rPr b="1" lang="pl-PL" sz="6400" spc="-1" strike="noStrike">
                <a:solidFill>
                  <a:srgbClr val="ffffff"/>
                </a:solidFill>
                <a:latin typeface="Calibri Light"/>
              </a:rPr>
              <a:t>Czy Bałtyk jest najbardziej zanieczyszczonym morzem na świecie?</a:t>
            </a:r>
            <a:br>
              <a:rPr sz="6400"/>
            </a:br>
            <a:br>
              <a:rPr sz="6400"/>
            </a:br>
            <a:r>
              <a:rPr b="1" lang="pl-PL" sz="4000" spc="-1" strike="noStrike">
                <a:solidFill>
                  <a:srgbClr val="ffffff"/>
                </a:solidFill>
                <a:latin typeface="Calibri Light"/>
              </a:rPr>
              <a:t>Mierzeja Wiślana – wycieczka edukacyjna dla Seniorów.</a:t>
            </a:r>
            <a:endParaRPr b="0" lang="en-US" sz="4000" spc="-1" strike="noStrike">
              <a:solidFill>
                <a:srgbClr val="000000"/>
              </a:solidFill>
              <a:latin typeface="Calibri"/>
            </a:endParaRPr>
          </a:p>
        </p:txBody>
      </p:sp>
      <p:pic>
        <p:nvPicPr>
          <p:cNvPr id="196" name="Symbol zastępczy obrazu 9" descr=""/>
          <p:cNvPicPr/>
          <p:nvPr/>
        </p:nvPicPr>
        <p:blipFill>
          <a:blip r:embed="rId1">
            <a:alphaModFix amt="50000"/>
          </a:blip>
          <a:srcRect l="25065" t="0" r="25065" b="0"/>
          <a:stretch/>
        </p:blipFill>
        <p:spPr>
          <a:xfrm>
            <a:off x="12222000" y="0"/>
            <a:ext cx="12160080" cy="13715640"/>
          </a:xfrm>
          <a:prstGeom prst="rect">
            <a:avLst/>
          </a:prstGeom>
          <a:ln w="0">
            <a:noFill/>
          </a:ln>
        </p:spPr>
      </p:pic>
      <p:pic>
        <p:nvPicPr>
          <p:cNvPr id="197" name="Symbol zastępczy obrazu 11" descr=""/>
          <p:cNvPicPr/>
          <p:nvPr/>
        </p:nvPicPr>
        <p:blipFill>
          <a:blip r:embed="rId2"/>
          <a:srcRect l="0" t="14" r="0" b="14"/>
          <a:stretch/>
        </p:blipFill>
        <p:spPr>
          <a:xfrm>
            <a:off x="12222000" y="10246680"/>
            <a:ext cx="12159720" cy="3468960"/>
          </a:xfrm>
          <a:prstGeom prst="rect">
            <a:avLst/>
          </a:prstGeom>
          <a:ln w="0">
            <a:noFill/>
          </a:ln>
        </p:spPr>
      </p:pic>
      <p:sp>
        <p:nvSpPr>
          <p:cNvPr id="198" name="PlaceHolder 2"/>
          <p:cNvSpPr>
            <a:spLocks noGrp="1"/>
          </p:cNvSpPr>
          <p:nvPr>
            <p:ph/>
          </p:nvPr>
        </p:nvSpPr>
        <p:spPr>
          <a:xfrm>
            <a:off x="218880" y="9442080"/>
            <a:ext cx="12965760" cy="1935000"/>
          </a:xfrm>
          <a:prstGeom prst="rect">
            <a:avLst/>
          </a:prstGeom>
          <a:noFill/>
          <a:ln w="0">
            <a:noFill/>
          </a:ln>
        </p:spPr>
        <p:txBody>
          <a:bodyPr anchor="t">
            <a:normAutofit/>
          </a:bodyPr>
          <a:p>
            <a:pPr indent="0">
              <a:lnSpc>
                <a:spcPct val="90000"/>
              </a:lnSpc>
              <a:spcBef>
                <a:spcPts val="2001"/>
              </a:spcBef>
              <a:buNone/>
              <a:tabLst>
                <a:tab algn="l" pos="0"/>
              </a:tabLst>
            </a:pPr>
            <a:r>
              <a:rPr b="1" lang="pl-PL" sz="3200" spc="-1" strike="noStrike">
                <a:solidFill>
                  <a:srgbClr val="ffffff"/>
                </a:solidFill>
                <a:latin typeface="Calibri"/>
              </a:rPr>
              <a:t>Dr hab. Magdalena Bełdowska prof. UG</a:t>
            </a:r>
            <a:endParaRPr b="0" lang="en-US" sz="3200" spc="-1" strike="noStrike">
              <a:solidFill>
                <a:srgbClr val="000000"/>
              </a:solidFill>
              <a:latin typeface="Calibri"/>
            </a:endParaRPr>
          </a:p>
          <a:p>
            <a:pPr indent="0">
              <a:lnSpc>
                <a:spcPct val="90000"/>
              </a:lnSpc>
              <a:spcBef>
                <a:spcPts val="2001"/>
              </a:spcBef>
              <a:buNone/>
              <a:tabLst>
                <a:tab algn="l" pos="0"/>
              </a:tabLst>
            </a:pPr>
            <a:r>
              <a:rPr b="0" lang="pl-PL" sz="2800" spc="-1" strike="noStrike">
                <a:solidFill>
                  <a:srgbClr val="ffffff"/>
                </a:solidFill>
                <a:latin typeface="Calibri"/>
              </a:rPr>
              <a:t>Wydział Oceanografii i Geografii, Uniwersytet Gdański</a:t>
            </a:r>
            <a:endParaRPr b="0" lang="en-US" sz="2800" spc="-1" strike="noStrike">
              <a:solidFill>
                <a:srgbClr val="000000"/>
              </a:solidFill>
              <a:latin typeface="Calibri"/>
            </a:endParaRPr>
          </a:p>
          <a:p>
            <a:pPr indent="0">
              <a:lnSpc>
                <a:spcPct val="90000"/>
              </a:lnSpc>
              <a:spcBef>
                <a:spcPts val="2001"/>
              </a:spcBef>
              <a:buNone/>
              <a:tabLst>
                <a:tab algn="l" pos="0"/>
              </a:tabLst>
            </a:pPr>
            <a:endParaRPr b="0" lang="en-US" sz="5400" spc="-1" strike="noStrike">
              <a:solidFill>
                <a:srgbClr val="000000"/>
              </a:solidFill>
              <a:latin typeface="Calibri"/>
            </a:endParaRPr>
          </a:p>
        </p:txBody>
      </p:sp>
      <p:sp>
        <p:nvSpPr>
          <p:cNvPr id="199" name="Prostokąt 12"/>
          <p:cNvSpPr/>
          <p:nvPr/>
        </p:nvSpPr>
        <p:spPr>
          <a:xfrm>
            <a:off x="12222000" y="0"/>
            <a:ext cx="12190680" cy="1371564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pl-PL" sz="1800" spc="-1" strike="noStrike">
              <a:solidFill>
                <a:schemeClr val="lt1"/>
              </a:solidFill>
              <a:latin typeface="Calibri"/>
            </a:endParaRPr>
          </a:p>
        </p:txBody>
      </p:sp>
      <p:pic>
        <p:nvPicPr>
          <p:cNvPr id="200" name="" descr=""/>
          <p:cNvPicPr/>
          <p:nvPr/>
        </p:nvPicPr>
        <p:blipFill>
          <a:blip r:embed="rId3"/>
          <a:stretch/>
        </p:blipFill>
        <p:spPr>
          <a:xfrm>
            <a:off x="5580000" y="10980000"/>
            <a:ext cx="6263640" cy="22546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title"/>
          </p:nvPr>
        </p:nvSpPr>
        <p:spPr>
          <a:xfrm>
            <a:off x="2978280" y="420840"/>
            <a:ext cx="8789040" cy="791280"/>
          </a:xfrm>
          <a:prstGeom prst="rect">
            <a:avLst/>
          </a:prstGeom>
          <a:noFill/>
          <a:ln w="0">
            <a:noFill/>
          </a:ln>
        </p:spPr>
        <p:txBody>
          <a:bodyPr anchor="t">
            <a:noAutofit/>
          </a:bodyPr>
          <a:p>
            <a:pPr indent="0">
              <a:lnSpc>
                <a:spcPct val="90000"/>
              </a:lnSpc>
              <a:buNone/>
            </a:pPr>
            <a:r>
              <a:rPr b="1" lang="pl-PL" sz="4800" spc="-1" strike="noStrike">
                <a:solidFill>
                  <a:srgbClr val="0041d0"/>
                </a:solidFill>
                <a:latin typeface="Arial"/>
              </a:rPr>
              <a:t>Morze Bałtyckie</a:t>
            </a:r>
            <a:endParaRPr b="0" lang="en-US" sz="4800" spc="-1" strike="noStrike">
              <a:solidFill>
                <a:srgbClr val="141414"/>
              </a:solidFill>
              <a:latin typeface="Arial"/>
            </a:endParaRPr>
          </a:p>
        </p:txBody>
      </p:sp>
      <p:sp>
        <p:nvSpPr>
          <p:cNvPr id="252" name="PlaceHolder 2"/>
          <p:cNvSpPr>
            <a:spLocks noGrp="1"/>
          </p:cNvSpPr>
          <p:nvPr>
            <p:ph/>
          </p:nvPr>
        </p:nvSpPr>
        <p:spPr>
          <a:xfrm>
            <a:off x="12250800" y="1377720"/>
            <a:ext cx="7880040" cy="1913040"/>
          </a:xfrm>
          <a:prstGeom prst="rect">
            <a:avLst/>
          </a:prstGeom>
          <a:noFill/>
          <a:ln w="0">
            <a:noFill/>
          </a:ln>
        </p:spPr>
        <p:txBody>
          <a:bodyPr anchor="t">
            <a:noAutofit/>
          </a:bodyPr>
          <a:p>
            <a:pPr indent="0">
              <a:lnSpc>
                <a:spcPct val="110000"/>
              </a:lnSpc>
              <a:spcBef>
                <a:spcPts val="2001"/>
              </a:spcBef>
              <a:buNone/>
              <a:tabLst>
                <a:tab algn="l" pos="0"/>
              </a:tabLst>
            </a:pPr>
            <a:r>
              <a:rPr b="1" lang="pl-PL" sz="3600" spc="-1" strike="noStrike">
                <a:solidFill>
                  <a:srgbClr val="141414"/>
                </a:solidFill>
                <a:latin typeface="Arial"/>
              </a:rPr>
              <a:t>Problem śmieci na plażach</a:t>
            </a:r>
            <a:endParaRPr b="1" lang="en-US" sz="3600" spc="-1" strike="noStrike">
              <a:solidFill>
                <a:srgbClr val="141414"/>
              </a:solidFill>
              <a:latin typeface="Arial"/>
            </a:endParaRPr>
          </a:p>
        </p:txBody>
      </p:sp>
      <p:sp>
        <p:nvSpPr>
          <p:cNvPr id="253" name="PlaceHolder 3"/>
          <p:cNvSpPr>
            <a:spLocks noGrp="1"/>
          </p:cNvSpPr>
          <p:nvPr>
            <p:ph/>
          </p:nvPr>
        </p:nvSpPr>
        <p:spPr>
          <a:xfrm>
            <a:off x="11768040" y="2334600"/>
            <a:ext cx="11151360" cy="10003680"/>
          </a:xfrm>
          <a:prstGeom prst="rect">
            <a:avLst/>
          </a:prstGeom>
          <a:noFill/>
          <a:ln w="0">
            <a:noFill/>
          </a:ln>
        </p:spPr>
        <p:txBody>
          <a:bodyPr anchor="t">
            <a:normAutofit fontScale="98000"/>
          </a:bodyPr>
          <a:p>
            <a:pPr indent="0">
              <a:lnSpc>
                <a:spcPct val="110000"/>
              </a:lnSpc>
              <a:spcBef>
                <a:spcPts val="2001"/>
              </a:spcBef>
              <a:buNone/>
              <a:tabLst>
                <a:tab algn="l" pos="0"/>
              </a:tabLst>
            </a:pPr>
            <a:r>
              <a:rPr b="0" lang="pl-PL" sz="3200" spc="-1" strike="noStrike">
                <a:solidFill>
                  <a:srgbClr val="141414"/>
                </a:solidFill>
                <a:latin typeface="Arial"/>
              </a:rPr>
              <a:t>Na plaży śmieci są wywiewane spod, a nawet ze śmietników</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Śmietniki na czy przy plaży powinny być szczelnie zamykane. Jeśli w formie śmietnika jest otwarty kosz/pojemnik, to odpady które będą na jego wierzchu zostaną wywiane przez wiatr</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Na plażach oraz w ich pobliżu powinno się również ustawiać tak zaprojektowane pojemniki na odpady, żeby wiatr nic z nich nie wywiał. </a:t>
            </a:r>
            <a:endParaRPr b="1" lang="en-US" sz="3200" spc="-1" strike="noStrike">
              <a:solidFill>
                <a:srgbClr val="141414"/>
              </a:solidFill>
              <a:latin typeface="Arial"/>
            </a:endParaRPr>
          </a:p>
          <a:p>
            <a:pPr indent="0">
              <a:lnSpc>
                <a:spcPct val="110000"/>
              </a:lnSpc>
              <a:spcBef>
                <a:spcPts val="2001"/>
              </a:spcBef>
              <a:buNone/>
              <a:tabLst>
                <a:tab algn="l" pos="0"/>
              </a:tabLst>
            </a:pPr>
            <a:endParaRPr b="1" lang="en-US" sz="3200" spc="-1" strike="noStrike">
              <a:solidFill>
                <a:srgbClr val="141414"/>
              </a:solidFill>
              <a:latin typeface="Arial"/>
            </a:endParaRPr>
          </a:p>
          <a:p>
            <a:pPr indent="0">
              <a:lnSpc>
                <a:spcPct val="110000"/>
              </a:lnSpc>
              <a:spcBef>
                <a:spcPts val="2001"/>
              </a:spcBef>
              <a:buNone/>
              <a:tabLst>
                <a:tab algn="l" pos="0"/>
              </a:tabLst>
            </a:pPr>
            <a:r>
              <a:rPr b="1" lang="pl-PL" sz="3200" spc="-1" strike="noStrike" u="sng">
                <a:solidFill>
                  <a:srgbClr val="141414"/>
                </a:solidFill>
                <a:uFillTx/>
                <a:latin typeface="Arial"/>
              </a:rPr>
              <a:t>Jak zapobiegać?</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Nie należy wyrzucać śmieci do przepełnionego kosza, a tym bardziej </a:t>
            </a:r>
            <a:r>
              <a:rPr b="1" lang="pl-PL" sz="3200" spc="-1" strike="noStrike" u="sng">
                <a:solidFill>
                  <a:srgbClr val="141414"/>
                </a:solidFill>
                <a:uFillTx/>
                <a:latin typeface="Arial"/>
              </a:rPr>
              <a:t>pod</a:t>
            </a:r>
            <a:r>
              <a:rPr b="0" lang="pl-PL" sz="3200" spc="-1" strike="noStrike">
                <a:solidFill>
                  <a:srgbClr val="141414"/>
                </a:solidFill>
                <a:latin typeface="Arial"/>
              </a:rPr>
              <a:t> przepełniony kosz – to równoważy się z tym jakbyśmy pozostawili je na plaży. </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Dlatego będąc teraz na spacerze na plaży bądźmy bardziej świadomi, nie pozostawiajmy po sobie żadnych odpadów nawet w postaci petów.</a:t>
            </a:r>
            <a:endParaRPr b="1" lang="en-US" sz="3200" spc="-1" strike="noStrike">
              <a:solidFill>
                <a:srgbClr val="141414"/>
              </a:solidFill>
              <a:latin typeface="Arial"/>
            </a:endParaRPr>
          </a:p>
        </p:txBody>
      </p:sp>
      <p:pic>
        <p:nvPicPr>
          <p:cNvPr id="254" name="Picture 2" descr="Sopockie plaże toną w śmieciach. Za mało koszy, toalet [RAPORT SANEPIDU]"/>
          <p:cNvPicPr/>
          <p:nvPr/>
        </p:nvPicPr>
        <p:blipFill>
          <a:blip r:embed="rId1"/>
          <a:stretch/>
        </p:blipFill>
        <p:spPr>
          <a:xfrm>
            <a:off x="464040" y="2665440"/>
            <a:ext cx="5692320" cy="3794760"/>
          </a:xfrm>
          <a:prstGeom prst="rect">
            <a:avLst/>
          </a:prstGeom>
          <a:ln w="0">
            <a:noFill/>
          </a:ln>
        </p:spPr>
      </p:pic>
      <p:sp>
        <p:nvSpPr>
          <p:cNvPr id="255" name="Prostokąt 4"/>
          <p:cNvSpPr/>
          <p:nvPr/>
        </p:nvSpPr>
        <p:spPr>
          <a:xfrm>
            <a:off x="62280" y="6858000"/>
            <a:ext cx="121885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1800" spc="-1" strike="noStrike">
                <a:solidFill>
                  <a:srgbClr val="141414"/>
                </a:solidFill>
                <a:latin typeface="Arial"/>
              </a:rPr>
              <a:t>https://dziennikbaltycki.pl/sopockie-plaze-tona-w-smieciach-za-malo-koszy-toalet-raport-sanepidu/ga/3825267/zd/5169399</a:t>
            </a:r>
            <a:endParaRPr b="0" lang="pl-PL" sz="1800" spc="-1" strike="noStrike">
              <a:solidFill>
                <a:srgbClr val="000000"/>
              </a:solidFill>
              <a:latin typeface="Arial"/>
            </a:endParaRPr>
          </a:p>
        </p:txBody>
      </p:sp>
      <p:pic>
        <p:nvPicPr>
          <p:cNvPr id="256" name="Picture 4" descr="Butelki, puszki, niedopałki papierosów i inne śmieci to nadal częsty widok nad polskim morzem. Ale to nie jedyne odpady, jakie zagrażają Bałtykowi /Teodor Ryszkus /Agencja FORUM"/>
          <p:cNvPicPr/>
          <p:nvPr/>
        </p:nvPicPr>
        <p:blipFill>
          <a:blip r:embed="rId2"/>
          <a:stretch/>
        </p:blipFill>
        <p:spPr>
          <a:xfrm>
            <a:off x="1908000" y="7902000"/>
            <a:ext cx="6527880" cy="4332960"/>
          </a:xfrm>
          <a:prstGeom prst="rect">
            <a:avLst/>
          </a:prstGeom>
          <a:ln w="0">
            <a:noFill/>
          </a:ln>
        </p:spPr>
      </p:pic>
      <p:sp>
        <p:nvSpPr>
          <p:cNvPr id="257" name="Prostokąt 5"/>
          <p:cNvSpPr/>
          <p:nvPr/>
        </p:nvSpPr>
        <p:spPr>
          <a:xfrm>
            <a:off x="4168080" y="12425400"/>
            <a:ext cx="503496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1800" spc="-1" strike="noStrike">
                <a:solidFill>
                  <a:srgbClr val="141414"/>
                </a:solidFill>
                <a:latin typeface="Arial"/>
              </a:rPr>
              <a:t>https://zielona.interia.pl/smieci-plastik/news-baltyk-to-jedno-wielkie-wysypisko-smieci-na-plazach-i-wraki-,nId,5972307</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1"/>
          <p:cNvSpPr>
            <a:spLocks noGrp="1"/>
          </p:cNvSpPr>
          <p:nvPr>
            <p:ph type="title"/>
          </p:nvPr>
        </p:nvSpPr>
        <p:spPr>
          <a:xfrm>
            <a:off x="5443200" y="1321200"/>
            <a:ext cx="8789040" cy="1913040"/>
          </a:xfrm>
          <a:prstGeom prst="rect">
            <a:avLst/>
          </a:prstGeom>
          <a:noFill/>
          <a:ln w="0">
            <a:noFill/>
          </a:ln>
        </p:spPr>
        <p:txBody>
          <a:bodyPr anchor="ctr">
            <a:noAutofit/>
          </a:bodyPr>
          <a:p>
            <a:pPr indent="0">
              <a:lnSpc>
                <a:spcPct val="90000"/>
              </a:lnSpc>
              <a:buNone/>
            </a:pPr>
            <a:r>
              <a:rPr b="1" lang="pl-PL" sz="4800" spc="-1" strike="noStrike">
                <a:solidFill>
                  <a:srgbClr val="ffffff"/>
                </a:solidFill>
                <a:latin typeface="Calibri Light"/>
              </a:rPr>
              <a:t>Podsumowując</a:t>
            </a:r>
            <a:endParaRPr b="0" lang="en-US" sz="4800" spc="-1" strike="noStrike">
              <a:solidFill>
                <a:srgbClr val="000000"/>
              </a:solidFill>
              <a:latin typeface="Calibri"/>
            </a:endParaRPr>
          </a:p>
        </p:txBody>
      </p:sp>
      <p:sp>
        <p:nvSpPr>
          <p:cNvPr id="259" name="PlaceHolder 2"/>
          <p:cNvSpPr>
            <a:spLocks noGrp="1"/>
          </p:cNvSpPr>
          <p:nvPr>
            <p:ph/>
          </p:nvPr>
        </p:nvSpPr>
        <p:spPr>
          <a:xfrm>
            <a:off x="1247400" y="3577680"/>
            <a:ext cx="18732240" cy="7255800"/>
          </a:xfrm>
          <a:prstGeom prst="rect">
            <a:avLst/>
          </a:prstGeom>
          <a:noFill/>
          <a:ln w="0">
            <a:noFill/>
          </a:ln>
        </p:spPr>
        <p:txBody>
          <a:bodyPr anchor="t">
            <a:noAutofit/>
          </a:bodyPr>
          <a:p>
            <a:pPr marL="457200" indent="-457200">
              <a:lnSpc>
                <a:spcPct val="110000"/>
              </a:lnSpc>
              <a:spcBef>
                <a:spcPts val="2001"/>
              </a:spcBef>
              <a:buClr>
                <a:srgbClr val="ffffff"/>
              </a:buClr>
              <a:buFont typeface="Arial"/>
              <a:buChar char="•"/>
            </a:pPr>
            <a:r>
              <a:rPr b="0" lang="pl-PL" sz="3600" spc="-1" strike="noStrike">
                <a:solidFill>
                  <a:srgbClr val="ffffff"/>
                </a:solidFill>
                <a:latin typeface="Calibri"/>
              </a:rPr>
              <a:t>Czy Bałtyk jest najbardziej zanieczyszczonym morzem na świecie? </a:t>
            </a:r>
            <a:endParaRPr b="0" lang="en-US" sz="3600" spc="-1" strike="noStrike">
              <a:solidFill>
                <a:srgbClr val="000000"/>
              </a:solidFill>
              <a:latin typeface="Calibri"/>
            </a:endParaRPr>
          </a:p>
          <a:p>
            <a:pPr indent="0">
              <a:lnSpc>
                <a:spcPct val="110000"/>
              </a:lnSpc>
              <a:spcBef>
                <a:spcPts val="2001"/>
              </a:spcBef>
              <a:buNone/>
              <a:tabLst>
                <a:tab algn="l" pos="0"/>
              </a:tabLst>
            </a:pPr>
            <a:r>
              <a:rPr b="0" lang="pl-PL" sz="3600" spc="-1" strike="noStrike">
                <a:solidFill>
                  <a:srgbClr val="ffffff"/>
                </a:solidFill>
                <a:latin typeface="Calibri"/>
              </a:rPr>
              <a:t>– </a:t>
            </a:r>
            <a:r>
              <a:rPr b="0" lang="pl-PL" sz="3600" spc="-1" strike="noStrike">
                <a:solidFill>
                  <a:srgbClr val="ffffff"/>
                </a:solidFill>
                <a:latin typeface="Calibri"/>
              </a:rPr>
              <a:t>zdecydowanie NIE!</a:t>
            </a:r>
            <a:endParaRPr b="0" lang="en-US" sz="3600" spc="-1" strike="noStrike">
              <a:solidFill>
                <a:srgbClr val="000000"/>
              </a:solidFill>
              <a:latin typeface="Calibri"/>
            </a:endParaRPr>
          </a:p>
          <a:p>
            <a:pPr indent="0">
              <a:lnSpc>
                <a:spcPct val="110000"/>
              </a:lnSpc>
              <a:spcBef>
                <a:spcPts val="2001"/>
              </a:spcBef>
              <a:buNone/>
              <a:tabLst>
                <a:tab algn="l" pos="0"/>
              </a:tabLst>
            </a:pPr>
            <a:endParaRPr b="0" lang="en-US" sz="3600" spc="-1" strike="noStrike">
              <a:solidFill>
                <a:srgbClr val="000000"/>
              </a:solidFill>
              <a:latin typeface="Calibri"/>
            </a:endParaRPr>
          </a:p>
          <a:p>
            <a:pPr marL="457200" indent="-457200">
              <a:lnSpc>
                <a:spcPct val="110000"/>
              </a:lnSpc>
              <a:spcBef>
                <a:spcPts val="2001"/>
              </a:spcBef>
              <a:buClr>
                <a:srgbClr val="ffffff"/>
              </a:buClr>
              <a:buFont typeface="Arial"/>
              <a:buChar char="•"/>
              <a:tabLst>
                <a:tab algn="l" pos="0"/>
              </a:tabLst>
            </a:pPr>
            <a:r>
              <a:rPr b="0" lang="pl-PL" sz="3600" spc="-1" strike="noStrike">
                <a:solidFill>
                  <a:srgbClr val="ffffff"/>
                </a:solidFill>
                <a:latin typeface="Calibri"/>
              </a:rPr>
              <a:t>Czy to oznacza, że problem zanieczyszczeń w Bałtyku nie istniej?</a:t>
            </a:r>
            <a:endParaRPr b="0" lang="en-US" sz="3600" spc="-1" strike="noStrike">
              <a:solidFill>
                <a:srgbClr val="000000"/>
              </a:solidFill>
              <a:latin typeface="Calibri"/>
            </a:endParaRPr>
          </a:p>
          <a:p>
            <a:pPr indent="0">
              <a:lnSpc>
                <a:spcPct val="110000"/>
              </a:lnSpc>
              <a:spcBef>
                <a:spcPts val="2001"/>
              </a:spcBef>
              <a:buNone/>
              <a:tabLst>
                <a:tab algn="l" pos="0"/>
              </a:tabLst>
            </a:pPr>
            <a:r>
              <a:rPr b="0" lang="pl-PL" sz="3600" spc="-1" strike="noStrike">
                <a:solidFill>
                  <a:srgbClr val="ffffff"/>
                </a:solidFill>
                <a:latin typeface="Calibri"/>
              </a:rPr>
              <a:t>- zdecydowanie NIE!</a:t>
            </a:r>
            <a:endParaRPr b="0" lang="en-US" sz="3600" spc="-1" strike="noStrike">
              <a:solidFill>
                <a:srgbClr val="000000"/>
              </a:solidFill>
              <a:latin typeface="Calibri"/>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4">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anim calcmode="lin" valueType="num">
                                      <p:cBhvr additive="repl">
                                        <p:cTn id="7" dur="500" fill="hold"/>
                                        <p:tgtEl>
                                          <p:spTgt spid="259">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fill="hold" presetClass="entr" presetID="2" presetSubtype="4">
                                  <p:stCondLst>
                                    <p:cond delay="0"/>
                                  </p:stCondLst>
                                  <p:childTnLst>
                                    <p:set>
                                      <p:cBhvr>
                                        <p:cTn id="12" dur="1" fill="hold">
                                          <p:stCondLst>
                                            <p:cond delay="0"/>
                                          </p:stCondLst>
                                        </p:cTn>
                                        <p:tgtEl>
                                          <p:spTgt spid="259">
                                            <p:txEl>
                                              <p:pRg st="1" end="1"/>
                                            </p:txEl>
                                          </p:spTgt>
                                        </p:tgtEl>
                                        <p:attrNameLst>
                                          <p:attrName>style.visibility</p:attrName>
                                        </p:attrNameLst>
                                      </p:cBhvr>
                                      <p:to>
                                        <p:strVal val="visible"/>
                                      </p:to>
                                    </p:set>
                                    <p:anim calcmode="lin" valueType="num">
                                      <p:cBhvr additive="repl">
                                        <p:cTn id="13" dur="500" fill="hold"/>
                                        <p:tgtEl>
                                          <p:spTgt spid="259">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2" presetSubtype="4">
                                  <p:stCondLst>
                                    <p:cond delay="0"/>
                                  </p:stCondLst>
                                  <p:childTnLst>
                                    <p:set>
                                      <p:cBhvr>
                                        <p:cTn id="18" dur="1" fill="hold">
                                          <p:stCondLst>
                                            <p:cond delay="0"/>
                                          </p:stCondLst>
                                        </p:cTn>
                                        <p:tgtEl>
                                          <p:spTgt spid="259">
                                            <p:txEl>
                                              <p:pRg st="3" end="3"/>
                                            </p:txEl>
                                          </p:spTgt>
                                        </p:tgtEl>
                                        <p:attrNameLst>
                                          <p:attrName>style.visibility</p:attrName>
                                        </p:attrNameLst>
                                      </p:cBhvr>
                                      <p:to>
                                        <p:strVal val="visible"/>
                                      </p:to>
                                    </p:set>
                                    <p:anim calcmode="lin" valueType="num">
                                      <p:cBhvr additive="repl">
                                        <p:cTn id="19" dur="500" fill="hold"/>
                                        <p:tgtEl>
                                          <p:spTgt spid="259">
                                            <p:txEl>
                                              <p:pRg st="3" end="3"/>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2" presetSubtype="4">
                                  <p:stCondLst>
                                    <p:cond delay="0"/>
                                  </p:stCondLst>
                                  <p:childTnLst>
                                    <p:set>
                                      <p:cBhvr>
                                        <p:cTn id="24" dur="1" fill="hold">
                                          <p:stCondLst>
                                            <p:cond delay="0"/>
                                          </p:stCondLst>
                                        </p:cTn>
                                        <p:tgtEl>
                                          <p:spTgt spid="259">
                                            <p:txEl>
                                              <p:pRg st="4" end="4"/>
                                            </p:txEl>
                                          </p:spTgt>
                                        </p:tgtEl>
                                        <p:attrNameLst>
                                          <p:attrName>style.visibility</p:attrName>
                                        </p:attrNameLst>
                                      </p:cBhvr>
                                      <p:to>
                                        <p:strVal val="visible"/>
                                      </p:to>
                                    </p:set>
                                    <p:anim calcmode="lin" valueType="num">
                                      <p:cBhvr additive="repl">
                                        <p:cTn id="25" dur="500" fill="hold"/>
                                        <p:tgtEl>
                                          <p:spTgt spid="259">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2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title"/>
          </p:nvPr>
        </p:nvSpPr>
        <p:spPr>
          <a:xfrm>
            <a:off x="2819520" y="1187280"/>
            <a:ext cx="8789040" cy="1913040"/>
          </a:xfrm>
          <a:prstGeom prst="rect">
            <a:avLst/>
          </a:prstGeom>
          <a:noFill/>
          <a:ln w="0">
            <a:noFill/>
          </a:ln>
        </p:spPr>
        <p:txBody>
          <a:bodyPr anchor="t">
            <a:noAutofit/>
          </a:bodyPr>
          <a:p>
            <a:pPr indent="0">
              <a:lnSpc>
                <a:spcPct val="90000"/>
              </a:lnSpc>
              <a:buNone/>
            </a:pPr>
            <a:r>
              <a:rPr b="1" lang="pl-PL" sz="4800" spc="-1" strike="noStrike">
                <a:solidFill>
                  <a:srgbClr val="0041d0"/>
                </a:solidFill>
                <a:latin typeface="Arial"/>
              </a:rPr>
              <a:t>Morze Bałtyckie</a:t>
            </a:r>
            <a:endParaRPr b="0" lang="en-US" sz="4800" spc="-1" strike="noStrike">
              <a:solidFill>
                <a:srgbClr val="141414"/>
              </a:solidFill>
              <a:latin typeface="Arial"/>
            </a:endParaRPr>
          </a:p>
        </p:txBody>
      </p:sp>
      <p:sp>
        <p:nvSpPr>
          <p:cNvPr id="202" name="PlaceHolder 2"/>
          <p:cNvSpPr>
            <a:spLocks noGrp="1"/>
          </p:cNvSpPr>
          <p:nvPr>
            <p:ph/>
          </p:nvPr>
        </p:nvSpPr>
        <p:spPr>
          <a:xfrm>
            <a:off x="8650440" y="3101040"/>
            <a:ext cx="14944680" cy="7931160"/>
          </a:xfrm>
          <a:prstGeom prst="rect">
            <a:avLst/>
          </a:prstGeom>
          <a:noFill/>
          <a:ln w="0">
            <a:noFill/>
          </a:ln>
        </p:spPr>
        <p:txBody>
          <a:bodyPr anchor="t">
            <a:normAutofit fontScale="97000"/>
          </a:bodyPr>
          <a:p>
            <a:pPr indent="0">
              <a:lnSpc>
                <a:spcPct val="110000"/>
              </a:lnSpc>
              <a:spcBef>
                <a:spcPts val="2001"/>
              </a:spcBef>
              <a:buNone/>
              <a:tabLst>
                <a:tab algn="l" pos="0"/>
              </a:tabLst>
            </a:pPr>
            <a:r>
              <a:rPr b="1" lang="pl-PL" sz="4400" spc="-1" strike="noStrike" u="sng">
                <a:solidFill>
                  <a:srgbClr val="141414"/>
                </a:solidFill>
                <a:uFillTx/>
                <a:latin typeface="Arial"/>
              </a:rPr>
              <a:t>Bałtyk jest morzem szczególnie „wrażliwym”</a:t>
            </a:r>
            <a:r>
              <a:rPr b="1" lang="pl-PL" sz="4400" spc="-1" strike="noStrike">
                <a:solidFill>
                  <a:srgbClr val="141414"/>
                </a:solidFill>
                <a:latin typeface="Arial"/>
              </a:rPr>
              <a:t> –</a:t>
            </a:r>
            <a:endParaRPr b="1" lang="en-US" sz="4400" spc="-1" strike="noStrike">
              <a:solidFill>
                <a:srgbClr val="141414"/>
              </a:solidFill>
              <a:latin typeface="Arial"/>
            </a:endParaRPr>
          </a:p>
          <a:p>
            <a:pPr indent="0">
              <a:lnSpc>
                <a:spcPct val="110000"/>
              </a:lnSpc>
              <a:spcBef>
                <a:spcPts val="2001"/>
              </a:spcBef>
              <a:buNone/>
              <a:tabLst>
                <a:tab algn="l" pos="0"/>
              </a:tabLst>
            </a:pPr>
            <a:r>
              <a:rPr b="1" lang="pl-PL" sz="3600" spc="-1" strike="noStrike">
                <a:solidFill>
                  <a:srgbClr val="141414"/>
                </a:solidFill>
                <a:latin typeface="Arial"/>
              </a:rPr>
              <a:t> </a:t>
            </a:r>
            <a:r>
              <a:rPr b="0" lang="pl-PL" sz="3600" spc="-1" strike="noStrike">
                <a:solidFill>
                  <a:srgbClr val="141414"/>
                </a:solidFill>
                <a:latin typeface="Arial"/>
              </a:rPr>
              <a:t>zanieczyszczenia które trafiają do niego, pozostają tam przez bardzo długi okres czasu. Dlaczego?</a:t>
            </a:r>
            <a:endParaRPr b="1" lang="en-US" sz="3600" spc="-1" strike="noStrike">
              <a:solidFill>
                <a:srgbClr val="141414"/>
              </a:solidFill>
              <a:latin typeface="Arial"/>
            </a:endParaRPr>
          </a:p>
          <a:p>
            <a:pPr indent="0">
              <a:lnSpc>
                <a:spcPct val="110000"/>
              </a:lnSpc>
              <a:spcBef>
                <a:spcPts val="2001"/>
              </a:spcBef>
              <a:buNone/>
              <a:tabLst>
                <a:tab algn="l" pos="0"/>
              </a:tabLst>
            </a:pPr>
            <a:endParaRPr b="1" lang="en-US" sz="3600" spc="-1" strike="noStrike">
              <a:solidFill>
                <a:srgbClr val="141414"/>
              </a:solidFill>
              <a:latin typeface="Arial"/>
            </a:endParaRPr>
          </a:p>
          <a:p>
            <a:pPr marL="554400" indent="-554400">
              <a:lnSpc>
                <a:spcPct val="110000"/>
              </a:lnSpc>
              <a:spcBef>
                <a:spcPts val="2001"/>
              </a:spcBef>
              <a:buClr>
                <a:srgbClr val="141414"/>
              </a:buClr>
              <a:buFont typeface="Arial"/>
              <a:buChar char="-"/>
              <a:tabLst>
                <a:tab algn="l" pos="0"/>
              </a:tabLst>
            </a:pPr>
            <a:r>
              <a:rPr b="0" lang="pl-PL" sz="3600" spc="-1" strike="noStrike">
                <a:solidFill>
                  <a:srgbClr val="141414"/>
                </a:solidFill>
                <a:latin typeface="Arial"/>
              </a:rPr>
              <a:t>Jest morzem półzamkniętym, wymiana wody zachodzi podczas wlewów z Morza Północnego, które są obecnie coraz rzadsze</a:t>
            </a:r>
            <a:endParaRPr b="1" lang="en-US" sz="3600" spc="-1" strike="noStrike">
              <a:solidFill>
                <a:srgbClr val="141414"/>
              </a:solidFill>
              <a:latin typeface="Arial"/>
            </a:endParaRPr>
          </a:p>
          <a:p>
            <a:pPr marL="554400" indent="-554400">
              <a:lnSpc>
                <a:spcPct val="110000"/>
              </a:lnSpc>
              <a:spcBef>
                <a:spcPts val="2001"/>
              </a:spcBef>
              <a:buClr>
                <a:srgbClr val="141414"/>
              </a:buClr>
              <a:buFont typeface="Arial"/>
              <a:buChar char="-"/>
              <a:tabLst>
                <a:tab algn="l" pos="0"/>
              </a:tabLst>
            </a:pPr>
            <a:r>
              <a:rPr b="0" lang="pl-PL" sz="3600" spc="-1" strike="noStrike">
                <a:solidFill>
                  <a:srgbClr val="141414"/>
                </a:solidFill>
                <a:latin typeface="Arial"/>
              </a:rPr>
              <a:t>Jest morzem płytkim: (średnia jego głębokość to 52 m, a średnia głębokość Morza Śródziemnego to 1438 m) </a:t>
            </a:r>
            <a:endParaRPr b="1" lang="en-US" sz="3600" spc="-1" strike="noStrike">
              <a:solidFill>
                <a:srgbClr val="141414"/>
              </a:solidFill>
              <a:latin typeface="Arial"/>
            </a:endParaRPr>
          </a:p>
          <a:p>
            <a:pPr marL="554400" indent="-554400">
              <a:lnSpc>
                <a:spcPct val="110000"/>
              </a:lnSpc>
              <a:spcBef>
                <a:spcPts val="2001"/>
              </a:spcBef>
              <a:buClr>
                <a:srgbClr val="141414"/>
              </a:buClr>
              <a:buFont typeface="Arial"/>
              <a:buChar char="-"/>
              <a:tabLst>
                <a:tab algn="l" pos="0"/>
              </a:tabLst>
            </a:pPr>
            <a:r>
              <a:rPr b="0" lang="pl-PL" sz="3600" spc="-1" strike="noStrike">
                <a:solidFill>
                  <a:srgbClr val="141414"/>
                </a:solidFill>
                <a:latin typeface="Arial"/>
              </a:rPr>
              <a:t>ląd dookoła Bałtyku jest silnie wykorzystywany przez człowieka, a powierzchnia zlewni  jest ponad trzy razy większa niż powierzchnia morza</a:t>
            </a:r>
            <a:endParaRPr b="1" lang="en-US" sz="3600" spc="-1" strike="noStrike">
              <a:solidFill>
                <a:srgbClr val="141414"/>
              </a:solidFill>
              <a:latin typeface="Arial"/>
            </a:endParaRPr>
          </a:p>
          <a:p>
            <a:pPr indent="0">
              <a:lnSpc>
                <a:spcPct val="110000"/>
              </a:lnSpc>
              <a:spcBef>
                <a:spcPts val="2001"/>
              </a:spcBef>
              <a:buNone/>
              <a:tabLst>
                <a:tab algn="l" pos="0"/>
              </a:tabLst>
            </a:pPr>
            <a:endParaRPr b="1" lang="en-US" sz="3600" spc="-1" strike="noStrike">
              <a:solidFill>
                <a:srgbClr val="141414"/>
              </a:solidFill>
              <a:latin typeface="Arial"/>
            </a:endParaRPr>
          </a:p>
        </p:txBody>
      </p:sp>
      <p:pic>
        <p:nvPicPr>
          <p:cNvPr id="203" name="Picture 2" descr="Morze Bałtyckie obszar mapy polityczne - Grafika wektorowa royalty-free (Mapa)"/>
          <p:cNvPicPr/>
          <p:nvPr/>
        </p:nvPicPr>
        <p:blipFill>
          <a:blip r:embed="rId1"/>
          <a:stretch/>
        </p:blipFill>
        <p:spPr>
          <a:xfrm>
            <a:off x="1580760" y="3101040"/>
            <a:ext cx="6963840" cy="863352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2819520" y="1187280"/>
            <a:ext cx="8789040" cy="1913040"/>
          </a:xfrm>
          <a:prstGeom prst="rect">
            <a:avLst/>
          </a:prstGeom>
          <a:noFill/>
          <a:ln w="0">
            <a:noFill/>
          </a:ln>
        </p:spPr>
        <p:txBody>
          <a:bodyPr anchor="t">
            <a:noAutofit/>
          </a:bodyPr>
          <a:p>
            <a:pPr indent="0">
              <a:lnSpc>
                <a:spcPct val="90000"/>
              </a:lnSpc>
              <a:buNone/>
            </a:pPr>
            <a:r>
              <a:rPr b="1" lang="pl-PL" sz="4800" spc="-1" strike="noStrike">
                <a:solidFill>
                  <a:srgbClr val="0041d0"/>
                </a:solidFill>
                <a:latin typeface="Arial"/>
              </a:rPr>
              <a:t>Morze Bałtyckie</a:t>
            </a:r>
            <a:endParaRPr b="0" lang="en-US" sz="4800" spc="-1" strike="noStrike">
              <a:solidFill>
                <a:srgbClr val="141414"/>
              </a:solidFill>
              <a:latin typeface="Arial"/>
            </a:endParaRPr>
          </a:p>
        </p:txBody>
      </p:sp>
      <p:sp>
        <p:nvSpPr>
          <p:cNvPr id="205" name="PlaceHolder 2"/>
          <p:cNvSpPr>
            <a:spLocks noGrp="1"/>
          </p:cNvSpPr>
          <p:nvPr>
            <p:ph/>
          </p:nvPr>
        </p:nvSpPr>
        <p:spPr>
          <a:xfrm>
            <a:off x="5329440" y="3224880"/>
            <a:ext cx="15244200" cy="1754280"/>
          </a:xfrm>
          <a:prstGeom prst="rect">
            <a:avLst/>
          </a:prstGeom>
          <a:noFill/>
          <a:ln w="0">
            <a:noFill/>
          </a:ln>
        </p:spPr>
        <p:txBody>
          <a:bodyPr anchor="t">
            <a:normAutofit/>
          </a:bodyPr>
          <a:p>
            <a:pPr indent="0">
              <a:lnSpc>
                <a:spcPct val="110000"/>
              </a:lnSpc>
              <a:spcBef>
                <a:spcPts val="2001"/>
              </a:spcBef>
              <a:buNone/>
              <a:tabLst>
                <a:tab algn="l" pos="0"/>
              </a:tabLst>
            </a:pPr>
            <a:r>
              <a:rPr b="1" lang="pl-PL" sz="3600" spc="-1" strike="noStrike">
                <a:solidFill>
                  <a:srgbClr val="141414"/>
                </a:solidFill>
                <a:latin typeface="Arial"/>
              </a:rPr>
              <a:t>Bałtyk </a:t>
            </a:r>
            <a:r>
              <a:rPr b="0" lang="pl-PL" sz="3600" spc="-1" strike="noStrike">
                <a:solidFill>
                  <a:srgbClr val="141414"/>
                </a:solidFill>
                <a:latin typeface="Arial"/>
              </a:rPr>
              <a:t>jest silnie narażony na to co emitujemy, wytwarzamy na lądzie ale również przeszłość jest źródłem problemu …</a:t>
            </a:r>
            <a:endParaRPr b="1" lang="en-US" sz="3600" spc="-1" strike="noStrike">
              <a:solidFill>
                <a:srgbClr val="141414"/>
              </a:solidFill>
              <a:latin typeface="Arial"/>
            </a:endParaRPr>
          </a:p>
        </p:txBody>
      </p:sp>
      <p:pic>
        <p:nvPicPr>
          <p:cNvPr id="206" name="Obraz 5" descr=""/>
          <p:cNvPicPr/>
          <p:nvPr/>
        </p:nvPicPr>
        <p:blipFill>
          <a:blip r:embed="rId1"/>
          <a:stretch/>
        </p:blipFill>
        <p:spPr>
          <a:xfrm>
            <a:off x="925920" y="3372840"/>
            <a:ext cx="4116600" cy="4116600"/>
          </a:xfrm>
          <a:prstGeom prst="rect">
            <a:avLst/>
          </a:prstGeom>
          <a:ln w="0">
            <a:noFill/>
          </a:ln>
        </p:spPr>
      </p:pic>
      <p:pic>
        <p:nvPicPr>
          <p:cNvPr id="207" name="Picture 2" descr="Ścieki, Woda, Zanieczyszczenie, Marnotrawstwo, Roślin"/>
          <p:cNvPicPr/>
          <p:nvPr/>
        </p:nvPicPr>
        <p:blipFill>
          <a:blip r:embed="rId2"/>
          <a:stretch/>
        </p:blipFill>
        <p:spPr>
          <a:xfrm>
            <a:off x="5329440" y="9474840"/>
            <a:ext cx="3958200" cy="3471480"/>
          </a:xfrm>
          <a:prstGeom prst="rect">
            <a:avLst/>
          </a:prstGeom>
          <a:ln w="0">
            <a:noFill/>
          </a:ln>
        </p:spPr>
      </p:pic>
      <p:pic>
        <p:nvPicPr>
          <p:cNvPr id="208" name="Obraz 4" descr=""/>
          <p:cNvPicPr/>
          <p:nvPr/>
        </p:nvPicPr>
        <p:blipFill>
          <a:blip r:embed="rId3"/>
          <a:stretch/>
        </p:blipFill>
        <p:spPr>
          <a:xfrm>
            <a:off x="1212480" y="6858000"/>
            <a:ext cx="4116600" cy="4116600"/>
          </a:xfrm>
          <a:prstGeom prst="rect">
            <a:avLst/>
          </a:prstGeom>
          <a:ln w="0">
            <a:noFill/>
          </a:ln>
        </p:spPr>
      </p:pic>
      <p:sp>
        <p:nvSpPr>
          <p:cNvPr id="209" name="Prostokąt 7"/>
          <p:cNvSpPr/>
          <p:nvPr/>
        </p:nvSpPr>
        <p:spPr>
          <a:xfrm>
            <a:off x="10503720" y="5912640"/>
            <a:ext cx="11719800" cy="3930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3600" spc="-1" strike="noStrike">
                <a:solidFill>
                  <a:srgbClr val="141414"/>
                </a:solidFill>
                <a:latin typeface="Arial"/>
                <a:ea typeface="Calibri"/>
              </a:rPr>
              <a:t>Pod koniec XX wieku, nieoczyszczone ścieki zarówno komunalne jak i niestety przemysłowe trafiały do rzek lub bezpośrednio do morza. </a:t>
            </a:r>
            <a:endParaRPr b="0" lang="pl-PL" sz="3600" spc="-1" strike="noStrike">
              <a:solidFill>
                <a:srgbClr val="000000"/>
              </a:solidFill>
              <a:latin typeface="Arial"/>
            </a:endParaRPr>
          </a:p>
          <a:p>
            <a:pPr>
              <a:lnSpc>
                <a:spcPct val="100000"/>
              </a:lnSpc>
            </a:pPr>
            <a:r>
              <a:rPr b="0" lang="pl-PL" sz="3600" spc="-1" strike="noStrike">
                <a:solidFill>
                  <a:srgbClr val="141414"/>
                </a:solidFill>
                <a:latin typeface="Arial"/>
                <a:ea typeface="Calibri"/>
              </a:rPr>
              <a:t>Sądzono wtedy, że zanieczyszczenia pozostaną bezpiecznie w osadach morskich.</a:t>
            </a:r>
            <a:endParaRPr b="0" lang="pl-PL" sz="3600" spc="-1" strike="noStrike">
              <a:solidFill>
                <a:srgbClr val="000000"/>
              </a:solidFill>
              <a:latin typeface="Arial"/>
            </a:endParaRPr>
          </a:p>
          <a:p>
            <a:pPr>
              <a:lnSpc>
                <a:spcPct val="100000"/>
              </a:lnSpc>
            </a:pPr>
            <a:r>
              <a:rPr b="0" lang="pl-PL" sz="3600" spc="-1" strike="noStrike">
                <a:solidFill>
                  <a:srgbClr val="141414"/>
                </a:solidFill>
                <a:latin typeface="Arial"/>
                <a:ea typeface="Calibri"/>
              </a:rPr>
              <a:t>Jednak tak nie jest - przedostają się one z powrotem do wody i oczywiście do organizmów, które tam żyją … </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title"/>
          </p:nvPr>
        </p:nvSpPr>
        <p:spPr>
          <a:xfrm>
            <a:off x="2819520" y="1187280"/>
            <a:ext cx="8789040" cy="1913040"/>
          </a:xfrm>
          <a:prstGeom prst="rect">
            <a:avLst/>
          </a:prstGeom>
          <a:noFill/>
          <a:ln w="0">
            <a:noFill/>
          </a:ln>
        </p:spPr>
        <p:txBody>
          <a:bodyPr anchor="t">
            <a:noAutofit/>
          </a:bodyPr>
          <a:p>
            <a:pPr indent="0">
              <a:lnSpc>
                <a:spcPct val="90000"/>
              </a:lnSpc>
              <a:buNone/>
            </a:pPr>
            <a:r>
              <a:rPr b="1" lang="pl-PL" sz="4800" spc="-1" strike="noStrike">
                <a:solidFill>
                  <a:srgbClr val="0041d0"/>
                </a:solidFill>
                <a:latin typeface="Arial"/>
              </a:rPr>
              <a:t>Morze Bałtyckie</a:t>
            </a:r>
            <a:endParaRPr b="0" lang="en-US" sz="4800" spc="-1" strike="noStrike">
              <a:solidFill>
                <a:srgbClr val="141414"/>
              </a:solidFill>
              <a:latin typeface="Arial"/>
            </a:endParaRPr>
          </a:p>
        </p:txBody>
      </p:sp>
      <p:sp>
        <p:nvSpPr>
          <p:cNvPr id="211" name="PlaceHolder 2"/>
          <p:cNvSpPr>
            <a:spLocks noGrp="1"/>
          </p:cNvSpPr>
          <p:nvPr>
            <p:ph/>
          </p:nvPr>
        </p:nvSpPr>
        <p:spPr>
          <a:xfrm>
            <a:off x="2565720" y="2144160"/>
            <a:ext cx="18732240" cy="1913040"/>
          </a:xfrm>
          <a:prstGeom prst="rect">
            <a:avLst/>
          </a:prstGeom>
          <a:noFill/>
          <a:ln w="0">
            <a:noFill/>
          </a:ln>
        </p:spPr>
        <p:txBody>
          <a:bodyPr anchor="t">
            <a:noAutofit/>
          </a:bodyPr>
          <a:p>
            <a:pPr indent="0">
              <a:lnSpc>
                <a:spcPct val="110000"/>
              </a:lnSpc>
              <a:spcBef>
                <a:spcPts val="2001"/>
              </a:spcBef>
              <a:buNone/>
              <a:tabLst>
                <a:tab algn="l" pos="0"/>
              </a:tabLst>
            </a:pPr>
            <a:r>
              <a:rPr b="1" lang="pl-PL" sz="3600" spc="-1" strike="noStrike">
                <a:solidFill>
                  <a:srgbClr val="141414"/>
                </a:solidFill>
                <a:latin typeface="Arial"/>
              </a:rPr>
              <a:t>Czy oczyszczalnie ścieków rozwiązały ten problem?</a:t>
            </a:r>
            <a:endParaRPr b="1" lang="en-US" sz="3600" spc="-1" strike="noStrike">
              <a:solidFill>
                <a:srgbClr val="141414"/>
              </a:solidFill>
              <a:latin typeface="Arial"/>
            </a:endParaRPr>
          </a:p>
        </p:txBody>
      </p:sp>
      <p:sp>
        <p:nvSpPr>
          <p:cNvPr id="212" name="PlaceHolder 3"/>
          <p:cNvSpPr>
            <a:spLocks noGrp="1"/>
          </p:cNvSpPr>
          <p:nvPr>
            <p:ph/>
          </p:nvPr>
        </p:nvSpPr>
        <p:spPr>
          <a:xfrm>
            <a:off x="9725400" y="3618000"/>
            <a:ext cx="10291680" cy="5964480"/>
          </a:xfrm>
          <a:prstGeom prst="rect">
            <a:avLst/>
          </a:prstGeom>
          <a:noFill/>
          <a:ln w="0">
            <a:noFill/>
          </a:ln>
        </p:spPr>
        <p:txBody>
          <a:bodyPr anchor="t">
            <a:normAutofit fontScale="98000"/>
          </a:bodyPr>
          <a:p>
            <a:pPr indent="0">
              <a:lnSpc>
                <a:spcPct val="110000"/>
              </a:lnSpc>
              <a:spcBef>
                <a:spcPts val="2001"/>
              </a:spcBef>
              <a:buNone/>
              <a:tabLst>
                <a:tab algn="l" pos="0"/>
              </a:tabLst>
            </a:pPr>
            <a:r>
              <a:rPr b="0" lang="pl-PL" sz="3200" spc="-1" strike="noStrike" u="sng">
                <a:solidFill>
                  <a:srgbClr val="141414"/>
                </a:solidFill>
                <a:uFillTx/>
                <a:latin typeface="Arial"/>
              </a:rPr>
              <a:t>W dużym stopniu Tak!</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Jednak do Bałtyki dopływa siedem dużych rzek.</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Woda w tych rzekach, często nie zawiera dużo zanieczyszczeń, jednak wprowadzają one dużo litrów wody więc i dużo zanieczyszczeń …</a:t>
            </a:r>
            <a:endParaRPr b="1" lang="en-US" sz="3200" spc="-1" strike="noStrike">
              <a:solidFill>
                <a:srgbClr val="141414"/>
              </a:solidFill>
              <a:latin typeface="Arial"/>
            </a:endParaRPr>
          </a:p>
          <a:p>
            <a:pPr indent="0">
              <a:lnSpc>
                <a:spcPct val="110000"/>
              </a:lnSpc>
              <a:spcBef>
                <a:spcPts val="2001"/>
              </a:spcBef>
              <a:buNone/>
              <a:tabLst>
                <a:tab algn="l" pos="0"/>
              </a:tabLst>
            </a:pPr>
            <a:endParaRPr b="1" lang="en-US" sz="3200" spc="-1" strike="noStrike">
              <a:solidFill>
                <a:srgbClr val="141414"/>
              </a:solidFill>
              <a:latin typeface="Arial"/>
            </a:endParaRPr>
          </a:p>
          <a:p>
            <a:pPr indent="0">
              <a:lnSpc>
                <a:spcPct val="110000"/>
              </a:lnSpc>
              <a:spcBef>
                <a:spcPts val="2001"/>
              </a:spcBef>
              <a:buNone/>
              <a:tabLst>
                <a:tab algn="l" pos="0"/>
              </a:tabLst>
            </a:pPr>
            <a:r>
              <a:rPr b="1" lang="pl-PL" sz="3200" spc="-1" strike="noStrike" u="sng">
                <a:solidFill>
                  <a:srgbClr val="141414"/>
                </a:solidFill>
                <a:uFillTx/>
                <a:latin typeface="Arial"/>
              </a:rPr>
              <a:t>Wisła</a:t>
            </a:r>
            <a:r>
              <a:rPr b="0" lang="pl-PL" sz="3200" spc="-1" strike="noStrike">
                <a:solidFill>
                  <a:srgbClr val="141414"/>
                </a:solidFill>
                <a:latin typeface="Arial"/>
              </a:rPr>
              <a:t> nie jest brudną rzeką, tylko dużą rzeką!, </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Wnosi dużo wody więc i dużo substancji chemicznych…</a:t>
            </a:r>
            <a:endParaRPr b="1" lang="en-US" sz="3200" spc="-1" strike="noStrike">
              <a:solidFill>
                <a:srgbClr val="141414"/>
              </a:solidFill>
              <a:latin typeface="Arial"/>
            </a:endParaRPr>
          </a:p>
          <a:p>
            <a:pPr indent="0">
              <a:lnSpc>
                <a:spcPct val="110000"/>
              </a:lnSpc>
              <a:spcBef>
                <a:spcPts val="2001"/>
              </a:spcBef>
              <a:buNone/>
              <a:tabLst>
                <a:tab algn="l" pos="0"/>
              </a:tabLst>
            </a:pPr>
            <a:endParaRPr b="1" lang="en-US" sz="3200" spc="-1" strike="noStrike">
              <a:solidFill>
                <a:srgbClr val="141414"/>
              </a:solidFill>
              <a:latin typeface="Arial"/>
            </a:endParaRPr>
          </a:p>
        </p:txBody>
      </p:sp>
      <p:pic>
        <p:nvPicPr>
          <p:cNvPr id="213" name="Obraz 4" descr=""/>
          <p:cNvPicPr/>
          <p:nvPr/>
        </p:nvPicPr>
        <p:blipFill>
          <a:blip r:embed="rId1"/>
          <a:stretch/>
        </p:blipFill>
        <p:spPr>
          <a:xfrm>
            <a:off x="1408320" y="3418920"/>
            <a:ext cx="7309080" cy="3597840"/>
          </a:xfrm>
          <a:prstGeom prst="rect">
            <a:avLst/>
          </a:prstGeom>
          <a:ln w="0">
            <a:noFill/>
          </a:ln>
        </p:spPr>
      </p:pic>
      <p:pic>
        <p:nvPicPr>
          <p:cNvPr id="214" name="Picture 2" descr="Miejski wody cyklu - Grafika wektorowa royalty-free (Zakład oczyszczania ścieków)"/>
          <p:cNvPicPr/>
          <p:nvPr/>
        </p:nvPicPr>
        <p:blipFill>
          <a:blip r:embed="rId2"/>
          <a:stretch/>
        </p:blipFill>
        <p:spPr>
          <a:xfrm>
            <a:off x="1834200" y="7448760"/>
            <a:ext cx="6733440" cy="44186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title"/>
          </p:nvPr>
        </p:nvSpPr>
        <p:spPr>
          <a:xfrm>
            <a:off x="2819520" y="1187280"/>
            <a:ext cx="8789040" cy="978840"/>
          </a:xfrm>
          <a:prstGeom prst="rect">
            <a:avLst/>
          </a:prstGeom>
          <a:noFill/>
          <a:ln w="0">
            <a:noFill/>
          </a:ln>
        </p:spPr>
        <p:txBody>
          <a:bodyPr anchor="t">
            <a:noAutofit/>
          </a:bodyPr>
          <a:p>
            <a:pPr indent="0">
              <a:lnSpc>
                <a:spcPct val="90000"/>
              </a:lnSpc>
              <a:buNone/>
            </a:pPr>
            <a:r>
              <a:rPr b="1" lang="pl-PL" sz="4800" spc="-1" strike="noStrike">
                <a:solidFill>
                  <a:srgbClr val="0041d0"/>
                </a:solidFill>
                <a:latin typeface="Arial"/>
              </a:rPr>
              <a:t>Morze Bałtyckie</a:t>
            </a:r>
            <a:endParaRPr b="0" lang="en-US" sz="4800" spc="-1" strike="noStrike">
              <a:solidFill>
                <a:srgbClr val="141414"/>
              </a:solidFill>
              <a:latin typeface="Arial"/>
            </a:endParaRPr>
          </a:p>
        </p:txBody>
      </p:sp>
      <p:sp>
        <p:nvSpPr>
          <p:cNvPr id="216" name="PlaceHolder 2"/>
          <p:cNvSpPr>
            <a:spLocks noGrp="1"/>
          </p:cNvSpPr>
          <p:nvPr>
            <p:ph/>
          </p:nvPr>
        </p:nvSpPr>
        <p:spPr>
          <a:xfrm>
            <a:off x="9541440" y="2516760"/>
            <a:ext cx="14212440" cy="4340880"/>
          </a:xfrm>
          <a:prstGeom prst="rect">
            <a:avLst/>
          </a:prstGeom>
          <a:noFill/>
          <a:ln w="0">
            <a:noFill/>
          </a:ln>
        </p:spPr>
        <p:txBody>
          <a:bodyPr anchor="t">
            <a:noAutofit/>
          </a:bodyPr>
          <a:p>
            <a:pPr indent="0">
              <a:lnSpc>
                <a:spcPct val="110000"/>
              </a:lnSpc>
              <a:spcBef>
                <a:spcPts val="2001"/>
              </a:spcBef>
              <a:buNone/>
              <a:tabLst>
                <a:tab algn="l" pos="0"/>
              </a:tabLst>
            </a:pPr>
            <a:r>
              <a:rPr b="0" lang="pl-PL" sz="3600" spc="-1" strike="noStrike">
                <a:solidFill>
                  <a:srgbClr val="141414"/>
                </a:solidFill>
                <a:latin typeface="Arial"/>
              </a:rPr>
              <a:t>Nie tylko w </a:t>
            </a:r>
            <a:r>
              <a:rPr b="0" lang="pl-PL" sz="3600" spc="-1" strike="noStrike" u="sng">
                <a:solidFill>
                  <a:srgbClr val="141414"/>
                </a:solidFill>
                <a:uFillTx/>
                <a:latin typeface="Arial"/>
              </a:rPr>
              <a:t>osadach</a:t>
            </a:r>
            <a:r>
              <a:rPr b="0" lang="pl-PL" sz="3600" spc="-1" strike="noStrike">
                <a:solidFill>
                  <a:srgbClr val="141414"/>
                </a:solidFill>
                <a:latin typeface="Arial"/>
              </a:rPr>
              <a:t> Bałtyku są zanieczyszczenia  z XX wieku – również na </a:t>
            </a:r>
            <a:r>
              <a:rPr b="0" lang="pl-PL" sz="3600" spc="-1" strike="noStrike" u="sng">
                <a:solidFill>
                  <a:srgbClr val="141414"/>
                </a:solidFill>
                <a:uFillTx/>
                <a:latin typeface="Arial"/>
              </a:rPr>
              <a:t>lądzie</a:t>
            </a:r>
            <a:r>
              <a:rPr b="0" lang="pl-PL" sz="3600" spc="-1" strike="noStrike">
                <a:solidFill>
                  <a:srgbClr val="141414"/>
                </a:solidFill>
                <a:latin typeface="Arial"/>
              </a:rPr>
              <a:t>.</a:t>
            </a:r>
            <a:endParaRPr b="1" lang="en-US" sz="3600" spc="-1" strike="noStrike">
              <a:solidFill>
                <a:srgbClr val="141414"/>
              </a:solidFill>
              <a:latin typeface="Arial"/>
            </a:endParaRPr>
          </a:p>
          <a:p>
            <a:pPr indent="0">
              <a:lnSpc>
                <a:spcPct val="110000"/>
              </a:lnSpc>
              <a:spcBef>
                <a:spcPts val="2001"/>
              </a:spcBef>
              <a:buNone/>
              <a:tabLst>
                <a:tab algn="l" pos="0"/>
              </a:tabLst>
            </a:pPr>
            <a:r>
              <a:rPr b="0" lang="pl-PL" sz="3600" spc="-1" strike="noStrike">
                <a:solidFill>
                  <a:srgbClr val="141414"/>
                </a:solidFill>
                <a:latin typeface="Arial"/>
              </a:rPr>
              <a:t>Intensywne deszcze, lokalne podtopienia, powodzie prowadzą do ich wymywania z gleby, z lądu i transportu do Bałtyku</a:t>
            </a:r>
            <a:endParaRPr b="1" lang="en-US" sz="3600" spc="-1" strike="noStrike">
              <a:solidFill>
                <a:srgbClr val="141414"/>
              </a:solidFill>
              <a:latin typeface="Arial"/>
            </a:endParaRPr>
          </a:p>
        </p:txBody>
      </p:sp>
      <p:pic>
        <p:nvPicPr>
          <p:cNvPr id="217" name="Picture 2" descr="Deszcz, Tło, Upuszczać, Pogoda, Woda"/>
          <p:cNvPicPr/>
          <p:nvPr/>
        </p:nvPicPr>
        <p:blipFill>
          <a:blip r:embed="rId1"/>
          <a:stretch/>
        </p:blipFill>
        <p:spPr>
          <a:xfrm>
            <a:off x="2385360" y="2030400"/>
            <a:ext cx="5816880" cy="3855240"/>
          </a:xfrm>
          <a:prstGeom prst="rect">
            <a:avLst/>
          </a:prstGeom>
          <a:ln w="0">
            <a:noFill/>
          </a:ln>
        </p:spPr>
      </p:pic>
      <p:pic>
        <p:nvPicPr>
          <p:cNvPr id="218" name="Picture 6" descr="załoga ratownictwa wodnego na miejscu poszukuje ocalałych po niebezpiecznej powodzi - powódź zdjęcia i obrazy z banku zdjęć"/>
          <p:cNvPicPr/>
          <p:nvPr/>
        </p:nvPicPr>
        <p:blipFill>
          <a:blip r:embed="rId2"/>
          <a:stretch/>
        </p:blipFill>
        <p:spPr>
          <a:xfrm>
            <a:off x="14903640" y="8192160"/>
            <a:ext cx="6428160" cy="4285440"/>
          </a:xfrm>
          <a:prstGeom prst="rect">
            <a:avLst/>
          </a:prstGeom>
          <a:ln w="0">
            <a:noFill/>
          </a:ln>
        </p:spPr>
      </p:pic>
      <p:pic>
        <p:nvPicPr>
          <p:cNvPr id="219" name="Picture 8" descr="ulewne deszcze i burze na środkowym zachodzie spowodowały powodzie na polach i szkody w uprawach kukurydzy - powódź zdjęcia i obrazy z banku zdjęć"/>
          <p:cNvPicPr/>
          <p:nvPr/>
        </p:nvPicPr>
        <p:blipFill>
          <a:blip r:embed="rId3"/>
          <a:stretch/>
        </p:blipFill>
        <p:spPr>
          <a:xfrm>
            <a:off x="1461960" y="6323400"/>
            <a:ext cx="7152480" cy="4768200"/>
          </a:xfrm>
          <a:prstGeom prst="rect">
            <a:avLst/>
          </a:prstGeom>
          <a:ln w="0">
            <a:noFill/>
          </a:ln>
        </p:spPr>
      </p:pic>
      <p:pic>
        <p:nvPicPr>
          <p:cNvPr id="220" name="Picture 10" descr="wnętrze zalanego magazynu z towarami unoszącymi się w wodzie. - powódź zdjęcia i obrazy z banku zdjęć"/>
          <p:cNvPicPr/>
          <p:nvPr/>
        </p:nvPicPr>
        <p:blipFill>
          <a:blip r:embed="rId4"/>
          <a:stretch/>
        </p:blipFill>
        <p:spPr>
          <a:xfrm>
            <a:off x="8049960" y="9593640"/>
            <a:ext cx="5926320" cy="35535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type="title"/>
          </p:nvPr>
        </p:nvSpPr>
        <p:spPr>
          <a:xfrm>
            <a:off x="2819520" y="1187280"/>
            <a:ext cx="8789040" cy="1058400"/>
          </a:xfrm>
          <a:prstGeom prst="rect">
            <a:avLst/>
          </a:prstGeom>
          <a:noFill/>
          <a:ln w="0">
            <a:noFill/>
          </a:ln>
        </p:spPr>
        <p:txBody>
          <a:bodyPr anchor="t">
            <a:noAutofit/>
          </a:bodyPr>
          <a:p>
            <a:pPr indent="0">
              <a:lnSpc>
                <a:spcPct val="90000"/>
              </a:lnSpc>
              <a:buNone/>
            </a:pPr>
            <a:r>
              <a:rPr b="1" lang="pl-PL" sz="4800" spc="-1" strike="noStrike">
                <a:solidFill>
                  <a:srgbClr val="0041d0"/>
                </a:solidFill>
                <a:latin typeface="Arial"/>
              </a:rPr>
              <a:t>Morze Bałtyckie</a:t>
            </a:r>
            <a:endParaRPr b="0" lang="en-US" sz="4800" spc="-1" strike="noStrike">
              <a:solidFill>
                <a:srgbClr val="141414"/>
              </a:solidFill>
              <a:latin typeface="Arial"/>
            </a:endParaRPr>
          </a:p>
        </p:txBody>
      </p:sp>
      <p:sp>
        <p:nvSpPr>
          <p:cNvPr id="222" name="PlaceHolder 2"/>
          <p:cNvSpPr>
            <a:spLocks noGrp="1"/>
          </p:cNvSpPr>
          <p:nvPr>
            <p:ph/>
          </p:nvPr>
        </p:nvSpPr>
        <p:spPr>
          <a:xfrm>
            <a:off x="9118440" y="2246400"/>
            <a:ext cx="12417840" cy="1058400"/>
          </a:xfrm>
          <a:prstGeom prst="rect">
            <a:avLst/>
          </a:prstGeom>
          <a:noFill/>
          <a:ln w="0">
            <a:noFill/>
          </a:ln>
        </p:spPr>
        <p:txBody>
          <a:bodyPr anchor="t">
            <a:noAutofit/>
          </a:bodyPr>
          <a:p>
            <a:pPr indent="0">
              <a:lnSpc>
                <a:spcPct val="110000"/>
              </a:lnSpc>
              <a:spcBef>
                <a:spcPts val="2001"/>
              </a:spcBef>
              <a:buNone/>
              <a:tabLst>
                <a:tab algn="l" pos="0"/>
              </a:tabLst>
            </a:pPr>
            <a:r>
              <a:rPr b="1" lang="pl-PL" sz="3600" spc="-1" strike="noStrike">
                <a:solidFill>
                  <a:srgbClr val="141414"/>
                </a:solidFill>
                <a:latin typeface="Arial"/>
              </a:rPr>
              <a:t>Eutrofizacja:</a:t>
            </a:r>
            <a:endParaRPr b="1" lang="en-US" sz="3600" spc="-1" strike="noStrike">
              <a:solidFill>
                <a:srgbClr val="141414"/>
              </a:solidFill>
              <a:latin typeface="Arial"/>
            </a:endParaRPr>
          </a:p>
        </p:txBody>
      </p:sp>
      <p:sp>
        <p:nvSpPr>
          <p:cNvPr id="223" name="PlaceHolder 3"/>
          <p:cNvSpPr>
            <a:spLocks noGrp="1"/>
          </p:cNvSpPr>
          <p:nvPr>
            <p:ph/>
          </p:nvPr>
        </p:nvSpPr>
        <p:spPr>
          <a:xfrm>
            <a:off x="9432720" y="3166200"/>
            <a:ext cx="14630040" cy="6166080"/>
          </a:xfrm>
          <a:prstGeom prst="rect">
            <a:avLst/>
          </a:prstGeom>
          <a:noFill/>
          <a:ln w="0">
            <a:noFill/>
          </a:ln>
        </p:spPr>
        <p:txBody>
          <a:bodyPr anchor="t">
            <a:noAutofit/>
          </a:bodyPr>
          <a:p>
            <a:pPr indent="0">
              <a:lnSpc>
                <a:spcPct val="110000"/>
              </a:lnSpc>
              <a:spcBef>
                <a:spcPts val="2001"/>
              </a:spcBef>
              <a:buNone/>
              <a:tabLst>
                <a:tab algn="l" pos="0"/>
              </a:tabLst>
            </a:pPr>
            <a:r>
              <a:rPr b="0" lang="pl-PL" sz="3200" spc="-1" strike="noStrike">
                <a:solidFill>
                  <a:srgbClr val="141414"/>
                </a:solidFill>
                <a:latin typeface="Arial"/>
              </a:rPr>
              <a:t>Intensywny dopływ soli azotu i fosforu                wzmożony rozwój fitoplanktonu</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              </a:t>
            </a:r>
            <a:r>
              <a:rPr b="0" lang="pl-PL" sz="3200" spc="-1" strike="noStrike">
                <a:solidFill>
                  <a:srgbClr val="141414"/>
                </a:solidFill>
                <a:latin typeface="Arial"/>
              </a:rPr>
              <a:t>niezjedzone komórki planktonu opadają na dno i tam gniją </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dochodzi do wyczerpania tlenu               pojawia się siarkowodór </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powstają „strefy śmierci”</a:t>
            </a:r>
            <a:endParaRPr b="1" lang="en-US" sz="3200" spc="-1" strike="noStrike">
              <a:solidFill>
                <a:srgbClr val="141414"/>
              </a:solidFill>
              <a:latin typeface="Arial"/>
            </a:endParaRPr>
          </a:p>
        </p:txBody>
      </p:sp>
      <p:cxnSp>
        <p:nvCxnSpPr>
          <p:cNvPr id="224" name="Łącznik prosty ze strzałką 5"/>
          <p:cNvCxnSpPr/>
          <p:nvPr/>
        </p:nvCxnSpPr>
        <p:spPr>
          <a:xfrm>
            <a:off x="16459200" y="3478680"/>
            <a:ext cx="1351800" cy="360"/>
          </a:xfrm>
          <a:prstGeom prst="straightConnector1">
            <a:avLst/>
          </a:prstGeom>
          <a:ln w="44450">
            <a:solidFill>
              <a:srgbClr val="0041d0"/>
            </a:solidFill>
            <a:tailEnd len="lg" type="stealth" w="lg"/>
          </a:ln>
        </p:spPr>
      </p:cxnSp>
      <p:cxnSp>
        <p:nvCxnSpPr>
          <p:cNvPr id="225" name="Łącznik prosty ze strzałką 6"/>
          <p:cNvCxnSpPr/>
          <p:nvPr/>
        </p:nvCxnSpPr>
        <p:spPr>
          <a:xfrm>
            <a:off x="9432360" y="4346640"/>
            <a:ext cx="1352160" cy="360"/>
          </a:xfrm>
          <a:prstGeom prst="straightConnector1">
            <a:avLst/>
          </a:prstGeom>
          <a:ln w="44450">
            <a:solidFill>
              <a:srgbClr val="0041d0"/>
            </a:solidFill>
            <a:tailEnd len="lg" type="stealth" w="lg"/>
          </a:ln>
        </p:spPr>
      </p:cxnSp>
      <p:cxnSp>
        <p:nvCxnSpPr>
          <p:cNvPr id="226" name="Łącznik prosty ze strzałką 7"/>
          <p:cNvCxnSpPr/>
          <p:nvPr/>
        </p:nvCxnSpPr>
        <p:spPr>
          <a:xfrm>
            <a:off x="22051440" y="4346640"/>
            <a:ext cx="1352160" cy="360"/>
          </a:xfrm>
          <a:prstGeom prst="straightConnector1">
            <a:avLst/>
          </a:prstGeom>
          <a:ln w="44450">
            <a:solidFill>
              <a:srgbClr val="0041d0"/>
            </a:solidFill>
            <a:tailEnd len="lg" type="stealth" w="lg"/>
          </a:ln>
        </p:spPr>
      </p:cxnSp>
      <p:cxnSp>
        <p:nvCxnSpPr>
          <p:cNvPr id="227" name="Łącznik prosty ze strzałką 8"/>
          <p:cNvCxnSpPr/>
          <p:nvPr/>
        </p:nvCxnSpPr>
        <p:spPr>
          <a:xfrm>
            <a:off x="15107400" y="5042160"/>
            <a:ext cx="1352160" cy="360"/>
          </a:xfrm>
          <a:prstGeom prst="straightConnector1">
            <a:avLst/>
          </a:prstGeom>
          <a:ln w="44450">
            <a:solidFill>
              <a:srgbClr val="0041d0"/>
            </a:solidFill>
            <a:tailEnd len="lg" type="stealth" w="lg"/>
          </a:ln>
        </p:spPr>
      </p:cxnSp>
      <p:cxnSp>
        <p:nvCxnSpPr>
          <p:cNvPr id="228" name="Łącznik prosty ze strzałką 9"/>
          <p:cNvCxnSpPr/>
          <p:nvPr/>
        </p:nvCxnSpPr>
        <p:spPr>
          <a:xfrm>
            <a:off x="21441960" y="5042160"/>
            <a:ext cx="1351800" cy="360"/>
          </a:xfrm>
          <a:prstGeom prst="straightConnector1">
            <a:avLst/>
          </a:prstGeom>
          <a:ln w="44450">
            <a:solidFill>
              <a:srgbClr val="0041d0"/>
            </a:solidFill>
            <a:tailEnd len="lg" type="stealth" w="lg"/>
          </a:ln>
        </p:spPr>
      </p:cxnSp>
      <p:pic>
        <p:nvPicPr>
          <p:cNvPr id="229" name="Obraz 11" descr=""/>
          <p:cNvPicPr/>
          <p:nvPr/>
        </p:nvPicPr>
        <p:blipFill>
          <a:blip r:embed="rId1"/>
          <a:stretch/>
        </p:blipFill>
        <p:spPr>
          <a:xfrm>
            <a:off x="9065160" y="6606360"/>
            <a:ext cx="11388960" cy="6406200"/>
          </a:xfrm>
          <a:prstGeom prst="rect">
            <a:avLst/>
          </a:prstGeom>
          <a:ln w="0">
            <a:noFill/>
          </a:ln>
        </p:spPr>
      </p:pic>
      <p:pic>
        <p:nvPicPr>
          <p:cNvPr id="230" name="Obraz 13" descr=""/>
          <p:cNvPicPr/>
          <p:nvPr/>
        </p:nvPicPr>
        <p:blipFill>
          <a:blip r:embed="rId2"/>
          <a:stretch/>
        </p:blipFill>
        <p:spPr>
          <a:xfrm>
            <a:off x="319320" y="3282480"/>
            <a:ext cx="8431200" cy="3794040"/>
          </a:xfrm>
          <a:prstGeom prst="rect">
            <a:avLst/>
          </a:prstGeom>
          <a:ln w="0">
            <a:noFill/>
          </a:ln>
        </p:spPr>
      </p:pic>
      <p:sp>
        <p:nvSpPr>
          <p:cNvPr id="231" name="pole tekstowe 14"/>
          <p:cNvSpPr/>
          <p:nvPr/>
        </p:nvSpPr>
        <p:spPr>
          <a:xfrm>
            <a:off x="925200" y="7354800"/>
            <a:ext cx="20221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pl-PL" sz="1800" spc="-1" strike="noStrike">
                <a:solidFill>
                  <a:srgbClr val="141414"/>
                </a:solidFill>
                <a:latin typeface="Arial"/>
              </a:rPr>
              <a:t>Fot.. A. Krakowiak</a:t>
            </a:r>
            <a:endParaRPr b="0" lang="pl-PL" sz="1800" spc="-1" strike="noStrike">
              <a:solidFill>
                <a:srgbClr val="000000"/>
              </a:solidFill>
              <a:latin typeface="Arial"/>
            </a:endParaRPr>
          </a:p>
        </p:txBody>
      </p:sp>
      <p:sp>
        <p:nvSpPr>
          <p:cNvPr id="232" name="pole tekstowe 15"/>
          <p:cNvSpPr/>
          <p:nvPr/>
        </p:nvSpPr>
        <p:spPr>
          <a:xfrm>
            <a:off x="9440280" y="13017600"/>
            <a:ext cx="15922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pl-PL" sz="1800" spc="-1" strike="noStrike">
                <a:solidFill>
                  <a:srgbClr val="141414"/>
                </a:solidFill>
                <a:latin typeface="Arial"/>
              </a:rPr>
              <a:t>Fot.. J. Kobos</a:t>
            </a:r>
            <a:endParaRPr b="0" lang="pl-PL" sz="1800" spc="-1" strike="noStrike">
              <a:solidFill>
                <a:srgbClr val="000000"/>
              </a:solidFill>
              <a:latin typeface="Arial"/>
            </a:endParaRPr>
          </a:p>
        </p:txBody>
      </p:sp>
      <p:sp>
        <p:nvSpPr>
          <p:cNvPr id="233" name="pole tekstowe 16"/>
          <p:cNvSpPr/>
          <p:nvPr/>
        </p:nvSpPr>
        <p:spPr>
          <a:xfrm>
            <a:off x="1237320" y="7809120"/>
            <a:ext cx="7486920" cy="4476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3200" spc="-1" strike="noStrike" u="sng">
                <a:solidFill>
                  <a:srgbClr val="141414"/>
                </a:solidFill>
                <a:uFillTx/>
                <a:latin typeface="Arial"/>
              </a:rPr>
              <a:t>Jak zapobiegać?</a:t>
            </a:r>
            <a:endParaRPr b="0" lang="pl-PL" sz="3200" spc="-1" strike="noStrike">
              <a:solidFill>
                <a:srgbClr val="000000"/>
              </a:solidFill>
              <a:latin typeface="Arial"/>
            </a:endParaRPr>
          </a:p>
          <a:p>
            <a:pPr>
              <a:lnSpc>
                <a:spcPct val="100000"/>
              </a:lnSpc>
            </a:pPr>
            <a:endParaRPr b="0" lang="pl-PL" sz="3200" spc="-1" strike="noStrike">
              <a:solidFill>
                <a:srgbClr val="000000"/>
              </a:solidFill>
              <a:latin typeface="Arial"/>
            </a:endParaRPr>
          </a:p>
          <a:p>
            <a:pPr>
              <a:lnSpc>
                <a:spcPct val="100000"/>
              </a:lnSpc>
            </a:pPr>
            <a:r>
              <a:rPr b="0" lang="pl-PL" sz="3200" spc="-1" strike="noStrike">
                <a:solidFill>
                  <a:srgbClr val="141414"/>
                </a:solidFill>
                <a:latin typeface="Arial"/>
              </a:rPr>
              <a:t>nie wylewaj wody z mydlinami do kanalizacji burzowej lub na glebę. </a:t>
            </a:r>
            <a:endParaRPr b="0" lang="pl-PL" sz="3200" spc="-1" strike="noStrike">
              <a:solidFill>
                <a:srgbClr val="000000"/>
              </a:solidFill>
              <a:latin typeface="Arial"/>
            </a:endParaRPr>
          </a:p>
          <a:p>
            <a:pPr>
              <a:lnSpc>
                <a:spcPct val="100000"/>
              </a:lnSpc>
            </a:pPr>
            <a:r>
              <a:rPr b="0" lang="pl-PL" sz="3200" spc="-1" strike="noStrike">
                <a:solidFill>
                  <a:srgbClr val="141414"/>
                </a:solidFill>
                <a:latin typeface="Arial"/>
              </a:rPr>
              <a:t>Zrób to tak, żeby woda ta trafiła do oczyszczalni ścieków</a:t>
            </a:r>
            <a:endParaRPr b="0" lang="pl-PL" sz="3200" spc="-1" strike="noStrike">
              <a:solidFill>
                <a:srgbClr val="000000"/>
              </a:solidFill>
              <a:latin typeface="Arial"/>
            </a:endParaRPr>
          </a:p>
          <a:p>
            <a:pPr>
              <a:lnSpc>
                <a:spcPct val="100000"/>
              </a:lnSpc>
            </a:pPr>
            <a:endParaRPr b="0" lang="pl-PL" sz="3200" spc="-1" strike="noStrike">
              <a:solidFill>
                <a:srgbClr val="000000"/>
              </a:solidFill>
              <a:latin typeface="Arial"/>
            </a:endParaRPr>
          </a:p>
          <a:p>
            <a:pPr>
              <a:lnSpc>
                <a:spcPct val="100000"/>
              </a:lnSpc>
            </a:pPr>
            <a:r>
              <a:rPr b="0" lang="pl-PL" sz="3200" spc="-1" strike="noStrike">
                <a:solidFill>
                  <a:srgbClr val="141414"/>
                </a:solidFill>
                <a:latin typeface="Arial"/>
              </a:rPr>
              <a:t>Unikaj wykorzystania nieszczelnego szamba</a:t>
            </a:r>
            <a:endParaRPr b="0" lang="pl-PL"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PlaceHolder 1"/>
          <p:cNvSpPr>
            <a:spLocks noGrp="1"/>
          </p:cNvSpPr>
          <p:nvPr>
            <p:ph type="title"/>
          </p:nvPr>
        </p:nvSpPr>
        <p:spPr>
          <a:xfrm>
            <a:off x="2819520" y="1187280"/>
            <a:ext cx="8789040" cy="899280"/>
          </a:xfrm>
          <a:prstGeom prst="rect">
            <a:avLst/>
          </a:prstGeom>
          <a:noFill/>
          <a:ln w="0">
            <a:noFill/>
          </a:ln>
        </p:spPr>
        <p:txBody>
          <a:bodyPr anchor="t">
            <a:noAutofit/>
          </a:bodyPr>
          <a:p>
            <a:pPr indent="0">
              <a:lnSpc>
                <a:spcPct val="90000"/>
              </a:lnSpc>
              <a:buNone/>
            </a:pPr>
            <a:r>
              <a:rPr b="1" lang="pl-PL" sz="4800" spc="-1" strike="noStrike">
                <a:solidFill>
                  <a:srgbClr val="0041d0"/>
                </a:solidFill>
                <a:latin typeface="Arial"/>
              </a:rPr>
              <a:t>Morze Bałtyckie</a:t>
            </a:r>
            <a:endParaRPr b="0" lang="en-US" sz="4800" spc="-1" strike="noStrike">
              <a:solidFill>
                <a:srgbClr val="141414"/>
              </a:solidFill>
              <a:latin typeface="Arial"/>
            </a:endParaRPr>
          </a:p>
        </p:txBody>
      </p:sp>
      <p:sp>
        <p:nvSpPr>
          <p:cNvPr id="235" name="PlaceHolder 2"/>
          <p:cNvSpPr>
            <a:spLocks noGrp="1"/>
          </p:cNvSpPr>
          <p:nvPr>
            <p:ph/>
          </p:nvPr>
        </p:nvSpPr>
        <p:spPr>
          <a:xfrm>
            <a:off x="12174840" y="767520"/>
            <a:ext cx="9857880" cy="1913040"/>
          </a:xfrm>
          <a:prstGeom prst="rect">
            <a:avLst/>
          </a:prstGeom>
          <a:noFill/>
          <a:ln w="0">
            <a:noFill/>
          </a:ln>
        </p:spPr>
        <p:txBody>
          <a:bodyPr anchor="t">
            <a:noAutofit/>
          </a:bodyPr>
          <a:p>
            <a:pPr indent="0">
              <a:lnSpc>
                <a:spcPct val="110000"/>
              </a:lnSpc>
              <a:spcBef>
                <a:spcPts val="2001"/>
              </a:spcBef>
              <a:buNone/>
              <a:tabLst>
                <a:tab algn="l" pos="0"/>
              </a:tabLst>
            </a:pPr>
            <a:r>
              <a:rPr b="1" lang="pl-PL" sz="3600" spc="-1" strike="noStrike">
                <a:solidFill>
                  <a:srgbClr val="141414"/>
                </a:solidFill>
                <a:latin typeface="Arial"/>
              </a:rPr>
              <a:t>Erozja brzegów klifowych </a:t>
            </a:r>
            <a:endParaRPr b="1" lang="en-US" sz="3600" spc="-1" strike="noStrike">
              <a:solidFill>
                <a:srgbClr val="141414"/>
              </a:solidFill>
              <a:latin typeface="Arial"/>
            </a:endParaRPr>
          </a:p>
        </p:txBody>
      </p:sp>
      <p:sp>
        <p:nvSpPr>
          <p:cNvPr id="236" name="PlaceHolder 3"/>
          <p:cNvSpPr>
            <a:spLocks noGrp="1"/>
          </p:cNvSpPr>
          <p:nvPr>
            <p:ph/>
          </p:nvPr>
        </p:nvSpPr>
        <p:spPr>
          <a:xfrm>
            <a:off x="9303120" y="1494360"/>
            <a:ext cx="10106280" cy="6166080"/>
          </a:xfrm>
          <a:prstGeom prst="rect">
            <a:avLst/>
          </a:prstGeom>
          <a:noFill/>
          <a:ln w="0">
            <a:noFill/>
          </a:ln>
        </p:spPr>
        <p:txBody>
          <a:bodyPr anchor="t">
            <a:noAutofit/>
          </a:bodyPr>
          <a:p>
            <a:pPr indent="0">
              <a:lnSpc>
                <a:spcPct val="110000"/>
              </a:lnSpc>
              <a:spcBef>
                <a:spcPts val="2001"/>
              </a:spcBef>
              <a:buNone/>
              <a:tabLst>
                <a:tab algn="l" pos="0"/>
              </a:tabLst>
            </a:pPr>
            <a:r>
              <a:rPr b="0" lang="pl-PL" sz="3200" spc="-1" strike="noStrike">
                <a:solidFill>
                  <a:srgbClr val="141414"/>
                </a:solidFill>
                <a:latin typeface="Arial"/>
              </a:rPr>
              <a:t>Wzrost częstości i intensywności sztormów, wzrost prędkości wiatrów (zwłaszcza zimą), zwiększenie liczby sztormów w ciągu roku -  to wszystko prowadzi do podnoszenia się poziomu morza i wymywania polskiego wybrzeża.</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 </a:t>
            </a:r>
            <a:r>
              <a:rPr b="0" lang="pl-PL" sz="3200" spc="-1" strike="noStrike">
                <a:solidFill>
                  <a:srgbClr val="141414"/>
                </a:solidFill>
                <a:latin typeface="Arial"/>
              </a:rPr>
              <a:t>Do tych epizodów dochodzi kilka razy do roku podczas silnych sztormów</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W ten sposób również substancje chemiczne przedostają się do morza</a:t>
            </a:r>
            <a:endParaRPr b="1" lang="en-US" sz="3200" spc="-1" strike="noStrike">
              <a:solidFill>
                <a:srgbClr val="141414"/>
              </a:solidFill>
              <a:latin typeface="Arial"/>
            </a:endParaRPr>
          </a:p>
          <a:p>
            <a:pPr indent="0">
              <a:lnSpc>
                <a:spcPct val="110000"/>
              </a:lnSpc>
              <a:spcBef>
                <a:spcPts val="2001"/>
              </a:spcBef>
              <a:buNone/>
              <a:tabLst>
                <a:tab algn="l" pos="0"/>
              </a:tabLst>
            </a:pPr>
            <a:endParaRPr b="1" lang="en-US" sz="3200" spc="-1" strike="noStrike">
              <a:solidFill>
                <a:srgbClr val="141414"/>
              </a:solidFill>
              <a:latin typeface="Arial"/>
            </a:endParaRPr>
          </a:p>
        </p:txBody>
      </p:sp>
      <p:pic>
        <p:nvPicPr>
          <p:cNvPr id="237" name="Obraz 4" descr=""/>
          <p:cNvPicPr/>
          <p:nvPr/>
        </p:nvPicPr>
        <p:blipFill>
          <a:blip r:embed="rId1"/>
          <a:stretch/>
        </p:blipFill>
        <p:spPr>
          <a:xfrm>
            <a:off x="7571880" y="7660440"/>
            <a:ext cx="7599960" cy="5699880"/>
          </a:xfrm>
          <a:prstGeom prst="rect">
            <a:avLst/>
          </a:prstGeom>
          <a:ln w="0">
            <a:noFill/>
          </a:ln>
        </p:spPr>
      </p:pic>
      <p:pic>
        <p:nvPicPr>
          <p:cNvPr id="238" name="Obraz 5" descr=""/>
          <p:cNvPicPr/>
          <p:nvPr/>
        </p:nvPicPr>
        <p:blipFill>
          <a:blip r:embed="rId2"/>
          <a:stretch/>
        </p:blipFill>
        <p:spPr>
          <a:xfrm rot="5400000">
            <a:off x="856440" y="3021120"/>
            <a:ext cx="7339320" cy="5504400"/>
          </a:xfrm>
          <a:prstGeom prst="rect">
            <a:avLst/>
          </a:prstGeom>
          <a:ln w="0">
            <a:noFill/>
          </a:ln>
        </p:spPr>
      </p:pic>
      <p:sp>
        <p:nvSpPr>
          <p:cNvPr id="239" name="pole tekstowe 6"/>
          <p:cNvSpPr/>
          <p:nvPr/>
        </p:nvSpPr>
        <p:spPr>
          <a:xfrm>
            <a:off x="4597920" y="9967320"/>
            <a:ext cx="20602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pl-PL" sz="1800" spc="-1" strike="noStrike">
                <a:solidFill>
                  <a:srgbClr val="141414"/>
                </a:solidFill>
                <a:latin typeface="Arial"/>
              </a:rPr>
              <a:t>Fot. M. Beldowska</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type="title"/>
          </p:nvPr>
        </p:nvSpPr>
        <p:spPr>
          <a:xfrm>
            <a:off x="2819520" y="1187280"/>
            <a:ext cx="8789040" cy="899280"/>
          </a:xfrm>
          <a:prstGeom prst="rect">
            <a:avLst/>
          </a:prstGeom>
          <a:noFill/>
          <a:ln w="0">
            <a:noFill/>
          </a:ln>
        </p:spPr>
        <p:txBody>
          <a:bodyPr anchor="t">
            <a:noAutofit/>
          </a:bodyPr>
          <a:p>
            <a:pPr indent="0">
              <a:lnSpc>
                <a:spcPct val="90000"/>
              </a:lnSpc>
              <a:buNone/>
            </a:pPr>
            <a:r>
              <a:rPr b="1" lang="pl-PL" sz="4800" spc="-1" strike="noStrike">
                <a:solidFill>
                  <a:srgbClr val="0041d0"/>
                </a:solidFill>
                <a:latin typeface="Arial"/>
              </a:rPr>
              <a:t>Morze Bałtyckie</a:t>
            </a:r>
            <a:endParaRPr b="0" lang="en-US" sz="4800" spc="-1" strike="noStrike">
              <a:solidFill>
                <a:srgbClr val="141414"/>
              </a:solidFill>
              <a:latin typeface="Arial"/>
            </a:endParaRPr>
          </a:p>
        </p:txBody>
      </p:sp>
      <p:sp>
        <p:nvSpPr>
          <p:cNvPr id="241" name="PlaceHolder 2"/>
          <p:cNvSpPr>
            <a:spLocks noGrp="1"/>
          </p:cNvSpPr>
          <p:nvPr>
            <p:ph/>
          </p:nvPr>
        </p:nvSpPr>
        <p:spPr>
          <a:xfrm>
            <a:off x="11052360" y="2352600"/>
            <a:ext cx="11517840" cy="1498320"/>
          </a:xfrm>
          <a:prstGeom prst="rect">
            <a:avLst/>
          </a:prstGeom>
          <a:noFill/>
          <a:ln w="0">
            <a:noFill/>
          </a:ln>
        </p:spPr>
        <p:txBody>
          <a:bodyPr anchor="t">
            <a:noAutofit/>
          </a:bodyPr>
          <a:p>
            <a:pPr indent="0">
              <a:lnSpc>
                <a:spcPct val="110000"/>
              </a:lnSpc>
              <a:spcBef>
                <a:spcPts val="2001"/>
              </a:spcBef>
              <a:buNone/>
              <a:tabLst>
                <a:tab algn="l" pos="0"/>
              </a:tabLst>
            </a:pPr>
            <a:r>
              <a:rPr b="1" lang="pl-PL" sz="3600" spc="-1" strike="noStrike">
                <a:solidFill>
                  <a:srgbClr val="141414"/>
                </a:solidFill>
                <a:latin typeface="Arial"/>
              </a:rPr>
              <a:t>Martwe glony na plażach Bałtyku – czy to efekt zatrucia Bałtyku?</a:t>
            </a:r>
            <a:endParaRPr b="1" lang="en-US" sz="3600" spc="-1" strike="noStrike">
              <a:solidFill>
                <a:srgbClr val="141414"/>
              </a:solidFill>
              <a:latin typeface="Arial"/>
            </a:endParaRPr>
          </a:p>
        </p:txBody>
      </p:sp>
      <p:sp>
        <p:nvSpPr>
          <p:cNvPr id="242" name="PlaceHolder 3"/>
          <p:cNvSpPr>
            <a:spLocks noGrp="1"/>
          </p:cNvSpPr>
          <p:nvPr>
            <p:ph/>
          </p:nvPr>
        </p:nvSpPr>
        <p:spPr>
          <a:xfrm>
            <a:off x="11410200" y="4447440"/>
            <a:ext cx="10802160" cy="7876440"/>
          </a:xfrm>
          <a:prstGeom prst="rect">
            <a:avLst/>
          </a:prstGeom>
          <a:noFill/>
          <a:ln w="0">
            <a:noFill/>
          </a:ln>
        </p:spPr>
        <p:txBody>
          <a:bodyPr anchor="t">
            <a:normAutofit/>
          </a:bodyPr>
          <a:p>
            <a:pPr indent="0">
              <a:lnSpc>
                <a:spcPct val="110000"/>
              </a:lnSpc>
              <a:spcBef>
                <a:spcPts val="2001"/>
              </a:spcBef>
              <a:buNone/>
              <a:tabLst>
                <a:tab algn="l" pos="0"/>
              </a:tabLst>
            </a:pPr>
            <a:r>
              <a:rPr b="0" lang="pl-PL" sz="3200" spc="-1" strike="noStrike">
                <a:solidFill>
                  <a:srgbClr val="141414"/>
                </a:solidFill>
                <a:latin typeface="Arial"/>
              </a:rPr>
              <a:t>Część roślin morskich unosi się w wodzie, więc wynoszone są na plaże wraz z falami – to są naturalni „mieszkańcy” naszego morza. </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Podobnie jak rośliny lądowe, szybciej rozwijają się latem gdy jest cieplej. </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Dodatkowo jest ich więcej gdy przeważają wiatry znad morza, które nawiewają je w kierunku lądu. </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Silne, sztormowe wiatry (zwłaszcza w płytszych rejonach zatok) powodują wyrywanie roślin, które są przyczepione do dna</a:t>
            </a:r>
            <a:endParaRPr b="1" lang="en-US" sz="3200" spc="-1" strike="noStrike">
              <a:solidFill>
                <a:srgbClr val="141414"/>
              </a:solidFill>
              <a:latin typeface="Arial"/>
            </a:endParaRPr>
          </a:p>
        </p:txBody>
      </p:sp>
      <p:pic>
        <p:nvPicPr>
          <p:cNvPr id="243" name="Obraz 4" descr=""/>
          <p:cNvPicPr/>
          <p:nvPr/>
        </p:nvPicPr>
        <p:blipFill>
          <a:blip r:embed="rId1"/>
          <a:stretch/>
        </p:blipFill>
        <p:spPr>
          <a:xfrm>
            <a:off x="4691160" y="3704760"/>
            <a:ext cx="6241320" cy="4681080"/>
          </a:xfrm>
          <a:prstGeom prst="rect">
            <a:avLst/>
          </a:prstGeom>
          <a:ln w="0">
            <a:noFill/>
          </a:ln>
        </p:spPr>
      </p:pic>
      <p:pic>
        <p:nvPicPr>
          <p:cNvPr id="244" name="Obraz 5" descr=""/>
          <p:cNvPicPr/>
          <p:nvPr/>
        </p:nvPicPr>
        <p:blipFill>
          <a:blip r:embed="rId2"/>
          <a:stretch/>
        </p:blipFill>
        <p:spPr>
          <a:xfrm>
            <a:off x="525960" y="3374640"/>
            <a:ext cx="3687840" cy="7739640"/>
          </a:xfrm>
          <a:prstGeom prst="rect">
            <a:avLst/>
          </a:prstGeom>
          <a:ln w="0">
            <a:noFill/>
          </a:ln>
        </p:spPr>
      </p:pic>
      <p:sp>
        <p:nvSpPr>
          <p:cNvPr id="245" name="pole tekstowe 6"/>
          <p:cNvSpPr/>
          <p:nvPr/>
        </p:nvSpPr>
        <p:spPr>
          <a:xfrm>
            <a:off x="4940640" y="9064440"/>
            <a:ext cx="20602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pl-PL" sz="1800" spc="-1" strike="noStrike">
                <a:solidFill>
                  <a:srgbClr val="141414"/>
                </a:solidFill>
                <a:latin typeface="Arial"/>
              </a:rPr>
              <a:t>Fot. M. Bełdowska</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title"/>
          </p:nvPr>
        </p:nvSpPr>
        <p:spPr>
          <a:xfrm>
            <a:off x="2819520" y="1187280"/>
            <a:ext cx="8789040" cy="1913040"/>
          </a:xfrm>
          <a:prstGeom prst="rect">
            <a:avLst/>
          </a:prstGeom>
          <a:noFill/>
          <a:ln w="0">
            <a:noFill/>
          </a:ln>
        </p:spPr>
        <p:txBody>
          <a:bodyPr anchor="t">
            <a:noAutofit/>
          </a:bodyPr>
          <a:p>
            <a:pPr indent="0">
              <a:lnSpc>
                <a:spcPct val="90000"/>
              </a:lnSpc>
              <a:buNone/>
            </a:pPr>
            <a:r>
              <a:rPr b="1" lang="pl-PL" sz="4800" spc="-1" strike="noStrike">
                <a:solidFill>
                  <a:srgbClr val="0041d0"/>
                </a:solidFill>
                <a:latin typeface="Arial"/>
              </a:rPr>
              <a:t>Morze Bałtyckie</a:t>
            </a:r>
            <a:endParaRPr b="0" lang="en-US" sz="4800" spc="-1" strike="noStrike">
              <a:solidFill>
                <a:srgbClr val="141414"/>
              </a:solidFill>
              <a:latin typeface="Arial"/>
            </a:endParaRPr>
          </a:p>
        </p:txBody>
      </p:sp>
      <p:sp>
        <p:nvSpPr>
          <p:cNvPr id="247" name="PlaceHolder 2"/>
          <p:cNvSpPr>
            <a:spLocks noGrp="1"/>
          </p:cNvSpPr>
          <p:nvPr>
            <p:ph/>
          </p:nvPr>
        </p:nvSpPr>
        <p:spPr>
          <a:xfrm>
            <a:off x="15425640" y="2218320"/>
            <a:ext cx="6131520" cy="882000"/>
          </a:xfrm>
          <a:prstGeom prst="rect">
            <a:avLst/>
          </a:prstGeom>
          <a:noFill/>
          <a:ln w="0">
            <a:noFill/>
          </a:ln>
        </p:spPr>
        <p:txBody>
          <a:bodyPr anchor="t">
            <a:noAutofit/>
          </a:bodyPr>
          <a:p>
            <a:pPr indent="0">
              <a:lnSpc>
                <a:spcPct val="110000"/>
              </a:lnSpc>
              <a:spcBef>
                <a:spcPts val="2001"/>
              </a:spcBef>
              <a:buNone/>
              <a:tabLst>
                <a:tab algn="l" pos="0"/>
              </a:tabLst>
            </a:pPr>
            <a:r>
              <a:rPr b="1" lang="pl-PL" sz="3600" spc="-1" strike="noStrike">
                <a:solidFill>
                  <a:srgbClr val="141414"/>
                </a:solidFill>
                <a:latin typeface="Arial"/>
              </a:rPr>
              <a:t>Czystość plaż bałtyckich</a:t>
            </a:r>
            <a:endParaRPr b="1" lang="en-US" sz="3600" spc="-1" strike="noStrike">
              <a:solidFill>
                <a:srgbClr val="141414"/>
              </a:solidFill>
              <a:latin typeface="Arial"/>
            </a:endParaRPr>
          </a:p>
        </p:txBody>
      </p:sp>
      <p:sp>
        <p:nvSpPr>
          <p:cNvPr id="248" name="PlaceHolder 3"/>
          <p:cNvSpPr>
            <a:spLocks noGrp="1"/>
          </p:cNvSpPr>
          <p:nvPr>
            <p:ph/>
          </p:nvPr>
        </p:nvSpPr>
        <p:spPr>
          <a:xfrm>
            <a:off x="11867400" y="3495960"/>
            <a:ext cx="11656800" cy="6166080"/>
          </a:xfrm>
          <a:prstGeom prst="rect">
            <a:avLst/>
          </a:prstGeom>
          <a:noFill/>
          <a:ln w="0">
            <a:noFill/>
          </a:ln>
        </p:spPr>
        <p:txBody>
          <a:bodyPr anchor="t">
            <a:noAutofit/>
          </a:bodyPr>
          <a:p>
            <a:pPr indent="0">
              <a:lnSpc>
                <a:spcPct val="110000"/>
              </a:lnSpc>
              <a:spcBef>
                <a:spcPts val="2001"/>
              </a:spcBef>
              <a:buNone/>
              <a:tabLst>
                <a:tab algn="l" pos="0"/>
              </a:tabLst>
            </a:pPr>
            <a:r>
              <a:rPr b="0" lang="pl-PL" sz="3200" spc="-1" strike="noStrike">
                <a:solidFill>
                  <a:srgbClr val="141414"/>
                </a:solidFill>
                <a:latin typeface="Arial"/>
              </a:rPr>
              <a:t>Monitoring śmieci na bałtyckich plażach wskazuje na </a:t>
            </a:r>
            <a:r>
              <a:rPr b="0" lang="pl-PL" sz="3200" spc="-1" strike="noStrike" u="sng">
                <a:solidFill>
                  <a:srgbClr val="141414"/>
                </a:solidFill>
                <a:uFillTx/>
                <a:latin typeface="Arial"/>
              </a:rPr>
              <a:t>dużą ilość niedopałków (filtrów) po papierosach </a:t>
            </a:r>
            <a:endParaRPr b="1" lang="en-US" sz="3200" spc="-1" strike="noStrike">
              <a:solidFill>
                <a:srgbClr val="141414"/>
              </a:solidFill>
              <a:latin typeface="Arial"/>
            </a:endParaRPr>
          </a:p>
          <a:p>
            <a:pPr indent="0">
              <a:lnSpc>
                <a:spcPct val="110000"/>
              </a:lnSpc>
              <a:spcBef>
                <a:spcPts val="2001"/>
              </a:spcBef>
              <a:buNone/>
              <a:tabLst>
                <a:tab algn="l" pos="0"/>
              </a:tabLst>
            </a:pPr>
            <a:r>
              <a:rPr b="0" lang="pl-PL" sz="3200" spc="-1" strike="noStrike">
                <a:solidFill>
                  <a:srgbClr val="141414"/>
                </a:solidFill>
                <a:latin typeface="Arial"/>
              </a:rPr>
              <a:t>Filtry po papierosach są potencjalnie śmiercionośne dla ryb i ptaków</a:t>
            </a:r>
            <a:endParaRPr b="1" lang="en-US" sz="3200" spc="-1" strike="noStrike">
              <a:solidFill>
                <a:srgbClr val="141414"/>
              </a:solidFill>
              <a:latin typeface="Arial"/>
            </a:endParaRPr>
          </a:p>
          <a:p>
            <a:pPr indent="0">
              <a:lnSpc>
                <a:spcPct val="110000"/>
              </a:lnSpc>
              <a:spcBef>
                <a:spcPts val="2001"/>
              </a:spcBef>
              <a:buNone/>
              <a:tabLst>
                <a:tab algn="l" pos="0"/>
              </a:tabLst>
            </a:pPr>
            <a:r>
              <a:rPr b="1" lang="pl-PL" sz="3200" spc="-1" strike="noStrike" u="sng">
                <a:solidFill>
                  <a:srgbClr val="141414"/>
                </a:solidFill>
                <a:uFillTx/>
                <a:latin typeface="Arial"/>
              </a:rPr>
              <a:t>Jak zapobiegać?</a:t>
            </a:r>
            <a:endParaRPr b="1" lang="en-US" sz="3200" spc="-1" strike="noStrike">
              <a:solidFill>
                <a:srgbClr val="141414"/>
              </a:solidFill>
              <a:latin typeface="Arial"/>
            </a:endParaRPr>
          </a:p>
          <a:p>
            <a:pPr marL="457200" indent="-457200">
              <a:lnSpc>
                <a:spcPct val="110000"/>
              </a:lnSpc>
              <a:spcBef>
                <a:spcPts val="2001"/>
              </a:spcBef>
              <a:buClr>
                <a:srgbClr val="141414"/>
              </a:buClr>
              <a:buFont typeface="Arial"/>
              <a:buChar char="-"/>
              <a:tabLst>
                <a:tab algn="l" pos="0"/>
              </a:tabLst>
            </a:pPr>
            <a:r>
              <a:rPr b="0" lang="pl-PL" sz="3200" spc="-1" strike="noStrike">
                <a:solidFill>
                  <a:srgbClr val="141414"/>
                </a:solidFill>
                <a:latin typeface="Arial"/>
              </a:rPr>
              <a:t>Nigdy nie zostawiaj niedopałków po papierosach na plaży (nawet zakopanych w piasku)!</a:t>
            </a:r>
            <a:endParaRPr b="1" lang="en-US" sz="3200" spc="-1" strike="noStrike">
              <a:solidFill>
                <a:srgbClr val="141414"/>
              </a:solidFill>
              <a:latin typeface="Arial"/>
            </a:endParaRPr>
          </a:p>
          <a:p>
            <a:pPr marL="457200" indent="-457200">
              <a:lnSpc>
                <a:spcPct val="110000"/>
              </a:lnSpc>
              <a:spcBef>
                <a:spcPts val="2001"/>
              </a:spcBef>
              <a:buClr>
                <a:srgbClr val="141414"/>
              </a:buClr>
              <a:buFont typeface="Arial"/>
              <a:buChar char="-"/>
              <a:tabLst>
                <a:tab algn="l" pos="0"/>
              </a:tabLst>
            </a:pPr>
            <a:r>
              <a:rPr b="0" lang="pl-PL" sz="3200" spc="-1" strike="noStrike">
                <a:solidFill>
                  <a:srgbClr val="141414"/>
                </a:solidFill>
                <a:latin typeface="Arial"/>
              </a:rPr>
              <a:t>Wyrzucaj je do śmietnika w taki sposób, żeby wiatr ich nie wywiał</a:t>
            </a:r>
            <a:endParaRPr b="1" lang="en-US" sz="3200" spc="-1" strike="noStrike">
              <a:solidFill>
                <a:srgbClr val="141414"/>
              </a:solidFill>
              <a:latin typeface="Arial"/>
            </a:endParaRPr>
          </a:p>
        </p:txBody>
      </p:sp>
      <p:pic>
        <p:nvPicPr>
          <p:cNvPr id="249" name="Obraz 4" descr=""/>
          <p:cNvPicPr/>
          <p:nvPr/>
        </p:nvPicPr>
        <p:blipFill>
          <a:blip r:embed="rId1"/>
          <a:stretch/>
        </p:blipFill>
        <p:spPr>
          <a:xfrm>
            <a:off x="1880640" y="2659680"/>
            <a:ext cx="6492960" cy="7914960"/>
          </a:xfrm>
          <a:prstGeom prst="rect">
            <a:avLst/>
          </a:prstGeom>
          <a:ln w="0">
            <a:noFill/>
          </a:ln>
        </p:spPr>
      </p:pic>
      <p:sp>
        <p:nvSpPr>
          <p:cNvPr id="250" name="Prostokąt 5"/>
          <p:cNvSpPr/>
          <p:nvPr/>
        </p:nvSpPr>
        <p:spPr>
          <a:xfrm>
            <a:off x="1906200" y="11340000"/>
            <a:ext cx="45061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pl-PL" sz="1800" spc="-1" strike="noStrike">
                <a:solidFill>
                  <a:srgbClr val="141414"/>
                </a:solidFill>
                <a:latin typeface="Arial"/>
              </a:rPr>
              <a:t>https://366solutions.com/17-/12-/2020/108/</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Motyw pakietu Office">
  <a:themeElements>
    <a:clrScheme name="Niestandardowy 1">
      <a:dk1>
        <a:srgbClr val="141414"/>
      </a:dk1>
      <a:lt1>
        <a:srgbClr val="ffffff"/>
      </a:lt1>
      <a:dk2>
        <a:srgbClr val="0041d0"/>
      </a:dk2>
      <a:lt2>
        <a:srgbClr val="e6e6f0"/>
      </a:lt2>
      <a:accent1>
        <a:srgbClr val="0041d0"/>
      </a:accent1>
      <a:accent2>
        <a:srgbClr val="a1daf8"/>
      </a:accent2>
      <a:accent3>
        <a:srgbClr val="0041cf"/>
      </a:accent3>
      <a:accent4>
        <a:srgbClr val="a1daf8"/>
      </a:accent4>
      <a:accent5>
        <a:srgbClr val="0041cf"/>
      </a:accent5>
      <a:accent6>
        <a:srgbClr val="a1daf8"/>
      </a:accent6>
      <a:hlink>
        <a:srgbClr val="0041cf"/>
      </a:hlink>
      <a:folHlink>
        <a:srgbClr val="64646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F61265CAF191418F331D5CCC1D91FD" ma:contentTypeVersion="16" ma:contentTypeDescription="Create a new document." ma:contentTypeScope="" ma:versionID="44d0c1ad68ab845e5b445ec74b32028c">
  <xsd:schema xmlns:xsd="http://www.w3.org/2001/XMLSchema" xmlns:xs="http://www.w3.org/2001/XMLSchema" xmlns:p="http://schemas.microsoft.com/office/2006/metadata/properties" xmlns:ns3="13101a01-49b4-45d8-8815-9c04713fb186" xmlns:ns4="f8e9d7d1-2e70-47ef-ac5b-a6e2f0418aed" targetNamespace="http://schemas.microsoft.com/office/2006/metadata/properties" ma:root="true" ma:fieldsID="baeeebec317ff4aefc5295d77b2c2c50" ns3:_="" ns4:_="">
    <xsd:import namespace="13101a01-49b4-45d8-8815-9c04713fb186"/>
    <xsd:import namespace="f8e9d7d1-2e70-47ef-ac5b-a6e2f0418ae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_activity"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01a01-49b4-45d8-8815-9c04713fb1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e9d7d1-2e70-47ef-ac5b-a6e2f0418a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3101a01-49b4-45d8-8815-9c04713fb186" xsi:nil="true"/>
  </documentManagement>
</p:properties>
</file>

<file path=customXml/itemProps1.xml><?xml version="1.0" encoding="utf-8"?>
<ds:datastoreItem xmlns:ds="http://schemas.openxmlformats.org/officeDocument/2006/customXml" ds:itemID="{786FAC9F-1139-4041-821B-5D235317E2A2}">
  <ds:schemaRefs>
    <ds:schemaRef ds:uri="http://schemas.microsoft.com/sharepoint/v3/contenttype/forms"/>
  </ds:schemaRefs>
</ds:datastoreItem>
</file>

<file path=customXml/itemProps2.xml><?xml version="1.0" encoding="utf-8"?>
<ds:datastoreItem xmlns:ds="http://schemas.openxmlformats.org/officeDocument/2006/customXml" ds:itemID="{450DB3C5-E3C9-405C-BE95-2F61CDBA78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01a01-49b4-45d8-8815-9c04713fb186"/>
    <ds:schemaRef ds:uri="f8e9d7d1-2e70-47ef-ac5b-a6e2f0418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9C0ABA-CA51-45D2-AB41-6D872B8B866F}">
  <ds:schemaRefs>
    <ds:schemaRef ds:uri="http://purl.org/dc/elements/1.1/"/>
    <ds:schemaRef ds:uri="http://purl.org/dc/terms/"/>
    <ds:schemaRef ds:uri="http://www.w3.org/XML/1998/namespace"/>
    <ds:schemaRef ds:uri="http://schemas.microsoft.com/office/2006/metadata/properties"/>
    <ds:schemaRef ds:uri="f8e9d7d1-2e70-47ef-ac5b-a6e2f0418aed"/>
    <ds:schemaRef ds:uri="http://schemas.microsoft.com/office/2006/documentManagement/types"/>
    <ds:schemaRef ds:uri="http://schemas.openxmlformats.org/package/2006/metadata/core-properties"/>
    <ds:schemaRef ds:uri="http://schemas.microsoft.com/office/infopath/2007/PartnerControls"/>
    <ds:schemaRef ds:uri="13101a01-49b4-45d8-8815-9c04713fb18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997</TotalTime>
  <Application>LibreOffice/7.4.3.2$Windows_X86_64 LibreOffice_project/1048a8393ae2eeec98dff31b5c133c5f1d08b890</Application>
  <AppVersion>15.0000</AppVersion>
  <Words>841</Words>
  <Paragraphs>87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2021-05-25T09:29:06Z</dcterms:created>
  <dc:creator>Weronika Spectro</dc:creator>
  <dc:description/>
  <dc:language>pl-PL</dc:language>
  <cp:lastModifiedBy/>
  <dcterms:modified xsi:type="dcterms:W3CDTF">2023-10-31T14:18:29Z</dcterms:modified>
  <cp:revision>69</cp:revision>
  <dc:subject/>
  <dc:title>Prezentacja programu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0x01010063F61265CAF191418F331D5CCC1D91FD</vt:lpwstr>
  </property>
  <property fmtid="{D5CDD505-2E9C-101B-9397-08002B2CF9AE}" pid="3" name="Notes">
    <vt:i4>2</vt:i4>
  </property>
  <property fmtid="{D5CDD505-2E9C-101B-9397-08002B2CF9AE}" pid="4" name="PresentationFormat">
    <vt:lpwstr>Niestandardowy</vt:lpwstr>
  </property>
  <property fmtid="{D5CDD505-2E9C-101B-9397-08002B2CF9AE}" pid="5" name="Slides">
    <vt:i4>13</vt:i4>
  </property>
</Properties>
</file>